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6" r:id="rId4"/>
  </p:sldMasterIdLst>
  <p:notesMasterIdLst>
    <p:notesMasterId r:id="rId19"/>
  </p:notesMasterIdLst>
  <p:handoutMasterIdLst>
    <p:handoutMasterId r:id="rId20"/>
  </p:handoutMasterIdLst>
  <p:sldIdLst>
    <p:sldId id="256" r:id="rId5"/>
    <p:sldId id="301" r:id="rId6"/>
    <p:sldId id="277" r:id="rId7"/>
    <p:sldId id="261" r:id="rId8"/>
    <p:sldId id="264" r:id="rId9"/>
    <p:sldId id="293" r:id="rId10"/>
    <p:sldId id="295" r:id="rId11"/>
    <p:sldId id="296" r:id="rId12"/>
    <p:sldId id="297" r:id="rId13"/>
    <p:sldId id="298" r:id="rId14"/>
    <p:sldId id="302" r:id="rId15"/>
    <p:sldId id="300" r:id="rId16"/>
    <p:sldId id="260" r:id="rId17"/>
    <p:sldId id="276" r:id="rId18"/>
  </p:sldIdLst>
  <p:sldSz cx="12192000" cy="6858000"/>
  <p:notesSz cx="6858000" cy="9144000"/>
  <p:defaultTextStyle>
    <a:defPPr rtl="0"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36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作者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E6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3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244" y="76"/>
      </p:cViewPr>
      <p:guideLst>
        <p:guide orient="horz" pos="33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4620" y="102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8/10/relationships/authors" Target="authors.xml"/><Relationship Id="rId3" Type="http://schemas.openxmlformats.org/officeDocument/2006/relationships/customXml" Target="../customXml/item3.xml"/><Relationship Id="rId21" Type="http://schemas.openxmlformats.org/officeDocument/2006/relationships/commentAuthors" Target="comment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53F6ED8B-CF52-4A64-BACC-61D9C1041E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0D7022B2-02C5-4E03-99BC-0BA3C57AC49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1BCF7363-46B3-4791-B1F1-74C9C73C71E6}" type="datetime1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2024/5/6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C3FEE8C-8D38-4F2A-950E-071C6823E27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C567A6D-959B-4552-AB8D-4CCA819CAA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4BF9A36D-7FAC-478F-9944-F324014F6FD1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‹#›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4246769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651558A8-E2C3-4D4F-B74A-F34DB9A5CC63}" type="datetime1">
              <a:rPr lang="zh-CN" altLang="en-US" noProof="0" smtClean="0"/>
              <a:t>2024/5/6</a:t>
            </a:fld>
            <a:endParaRPr lang="zh-CN" altLang="en-US" noProof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D4B9A9E5-4F7F-4A7D-9DE1-899232329269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138778318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900563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10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479621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11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58162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12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27063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13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080459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4B9A9E5-4F7F-4A7D-9DE1-899232329269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14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03282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769520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3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466143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4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876562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5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331665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6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178044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7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177723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8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73014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9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30333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7" Type="http://schemas.openxmlformats.org/officeDocument/2006/relationships/image" Target="../media/image20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16040" y="4434840"/>
            <a:ext cx="4941771" cy="1122202"/>
          </a:xfrm>
        </p:spPr>
        <p:txBody>
          <a:bodyPr rtlCol="0" anchor="b">
            <a:noAutofit/>
          </a:bodyPr>
          <a:lstStyle>
            <a:lvl1pPr algn="l">
              <a:defRPr sz="3600" cap="all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单击以编辑模板标题样式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416041" y="5586890"/>
            <a:ext cx="4941770" cy="396660"/>
          </a:xfrm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CN" altLang="en-US" noProof="0"/>
              <a:t>单击以编辑母版副标题样式</a:t>
            </a:r>
          </a:p>
        </p:txBody>
      </p:sp>
      <p:pic>
        <p:nvPicPr>
          <p:cNvPr id="8" name="图形 7">
            <a:extLst>
              <a:ext uri="{FF2B5EF4-FFF2-40B4-BE49-F238E27FC236}">
                <a16:creationId xmlns:a16="http://schemas.microsoft.com/office/drawing/2014/main" id="{A04F1E16-9A84-4D0E-9706-79C396AF6A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1086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市场比较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rtl="0"/>
            <a:r>
              <a:rPr lang="zh-CN" altLang="en-US" noProof="0"/>
              <a:t>单击以编辑模板标题样式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063855" y="3064615"/>
            <a:ext cx="1240971" cy="823912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altLang="zh-CN" noProof="0"/>
              <a:t>#</a:t>
            </a:r>
          </a:p>
        </p:txBody>
      </p:sp>
      <p:sp>
        <p:nvSpPr>
          <p:cNvPr id="23" name="文本占位符 2">
            <a:extLst>
              <a:ext uri="{FF2B5EF4-FFF2-40B4-BE49-F238E27FC236}">
                <a16:creationId xmlns:a16="http://schemas.microsoft.com/office/drawing/2014/main" id="{A066E2EA-C6EA-4A02-818E-33BD582D92E7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5475514" y="3064615"/>
            <a:ext cx="1240971" cy="823912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altLang="zh-CN" noProof="0"/>
              <a:t>#</a:t>
            </a:r>
          </a:p>
        </p:txBody>
      </p:sp>
      <p:sp>
        <p:nvSpPr>
          <p:cNvPr id="24" name="文本占位符 2">
            <a:extLst>
              <a:ext uri="{FF2B5EF4-FFF2-40B4-BE49-F238E27FC236}">
                <a16:creationId xmlns:a16="http://schemas.microsoft.com/office/drawing/2014/main" id="{97B9C3B0-3522-407C-B662-631E19ECC95F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8887174" y="3064615"/>
            <a:ext cx="1240971" cy="823912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altLang="zh-CN" noProof="0"/>
              <a:t>#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129698" y="4824188"/>
            <a:ext cx="3124093" cy="462927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zh-CN" altLang="en-US" noProof="0"/>
              <a:t>单击以编辑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526261" y="4824188"/>
            <a:ext cx="3139479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lnSpc>
                <a:spcPct val="100000"/>
              </a:lnSpc>
              <a:buNone/>
              <a:defRPr sz="2000" cap="all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zh-CN" altLang="en-US" noProof="0"/>
              <a:t>单击以编辑</a:t>
            </a:r>
          </a:p>
        </p:txBody>
      </p:sp>
      <p:sp>
        <p:nvSpPr>
          <p:cNvPr id="22" name="内容占位符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938210" y="4824188"/>
            <a:ext cx="3124093" cy="462927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zh-CN" altLang="en-US" noProof="0"/>
              <a:t>单击以编辑</a:t>
            </a:r>
          </a:p>
        </p:txBody>
      </p:sp>
      <p:pic>
        <p:nvPicPr>
          <p:cNvPr id="11" name="图形 10">
            <a:extLst>
              <a:ext uri="{FF2B5EF4-FFF2-40B4-BE49-F238E27FC236}">
                <a16:creationId xmlns:a16="http://schemas.microsoft.com/office/drawing/2014/main" id="{B38B0D13-BD5F-460B-B337-F4A934202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65141" y="2358007"/>
            <a:ext cx="2438400" cy="2019300"/>
          </a:xfrm>
          <a:prstGeom prst="rect">
            <a:avLst/>
          </a:prstGeom>
        </p:spPr>
      </p:pic>
      <p:pic>
        <p:nvPicPr>
          <p:cNvPr id="13" name="图形 12">
            <a:extLst>
              <a:ext uri="{FF2B5EF4-FFF2-40B4-BE49-F238E27FC236}">
                <a16:creationId xmlns:a16="http://schemas.microsoft.com/office/drawing/2014/main" id="{BE72876B-D3DA-4462-9E24-3354D8D02A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00625" y="2531837"/>
            <a:ext cx="2190750" cy="1943100"/>
          </a:xfrm>
          <a:prstGeom prst="rect">
            <a:avLst/>
          </a:prstGeom>
        </p:spPr>
      </p:pic>
      <p:pic>
        <p:nvPicPr>
          <p:cNvPr id="15" name="图形 14">
            <a:extLst>
              <a:ext uri="{FF2B5EF4-FFF2-40B4-BE49-F238E27FC236}">
                <a16:creationId xmlns:a16="http://schemas.microsoft.com/office/drawing/2014/main" id="{14A539B6-6E3F-41BA-ACE2-76E8BB6516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45608" y="2421056"/>
            <a:ext cx="2324100" cy="2057400"/>
          </a:xfrm>
          <a:prstGeom prst="rect">
            <a:avLst/>
          </a:prstGeom>
        </p:spPr>
      </p:pic>
      <p:sp>
        <p:nvSpPr>
          <p:cNvPr id="25" name="内容占位符 3">
            <a:extLst>
              <a:ext uri="{FF2B5EF4-FFF2-40B4-BE49-F238E27FC236}">
                <a16:creationId xmlns:a16="http://schemas.microsoft.com/office/drawing/2014/main" id="{82D8880F-3EAC-45C9-91F2-19A193791A18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1129698" y="5280763"/>
            <a:ext cx="3124093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26" name="内容占位符 5">
            <a:extLst>
              <a:ext uri="{FF2B5EF4-FFF2-40B4-BE49-F238E27FC236}">
                <a16:creationId xmlns:a16="http://schemas.microsoft.com/office/drawing/2014/main" id="{9019518E-E850-403D-A5B5-4B53F8C4A56B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4526261" y="5280763"/>
            <a:ext cx="3139479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 algn="ctr">
              <a:lnSpc>
                <a:spcPct val="100000"/>
              </a:lnSpc>
              <a:buNone/>
              <a:defRPr sz="1400" cap="none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</p:txBody>
      </p:sp>
      <p:sp>
        <p:nvSpPr>
          <p:cNvPr id="27" name="内容占位符 3">
            <a:extLst>
              <a:ext uri="{FF2B5EF4-FFF2-40B4-BE49-F238E27FC236}">
                <a16:creationId xmlns:a16="http://schemas.microsoft.com/office/drawing/2014/main" id="{A8058154-45E5-403E-B714-AC85774F391F}"/>
              </a:ext>
            </a:extLst>
          </p:cNvPr>
          <p:cNvSpPr>
            <a:spLocks noGrp="1"/>
          </p:cNvSpPr>
          <p:nvPr>
            <p:ph sz="half" idx="19"/>
          </p:nvPr>
        </p:nvSpPr>
        <p:spPr>
          <a:xfrm>
            <a:off x="7938210" y="5280763"/>
            <a:ext cx="3124093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en-US" altLang="zh-CN" noProof="0"/>
              <a:t>20XX</a:t>
            </a:r>
            <a:endParaRPr lang="zh-CN" altLang="en-US" noProof="0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 noProof="0"/>
              <a:t>融资演讲稿</a:t>
            </a:r>
          </a:p>
        </p:txBody>
      </p:sp>
      <p:sp>
        <p:nvSpPr>
          <p:cNvPr id="9" name="幻灯片编号占位符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B5CEABB6-07DC-46E8-9B57-56EC44A396E5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14426193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两栏内容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892177"/>
            <a:ext cx="8421688" cy="1325563"/>
          </a:xfrm>
        </p:spPr>
        <p:txBody>
          <a:bodyPr rtlCol="0">
            <a:normAutofit/>
          </a:bodyPr>
          <a:lstStyle>
            <a:lvl1pPr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rtl="0"/>
            <a:r>
              <a:rPr lang="zh-CN" altLang="en-US" noProof="0"/>
              <a:t>单击以编辑模板标题样式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33700" y="2776936"/>
            <a:ext cx="3924300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933700" y="3834606"/>
            <a:ext cx="3924300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410173" y="2776936"/>
            <a:ext cx="3943627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zh-CN" altLang="en-US" noProof="0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10173" y="3834606"/>
            <a:ext cx="3943627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en-US" altLang="zh-CN" noProof="0"/>
              <a:t>20XX</a:t>
            </a:r>
            <a:endParaRPr lang="zh-CN" altLang="en-US" noProof="0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 noProof="0"/>
              <a:t>融资演讲稿</a:t>
            </a:r>
          </a:p>
        </p:txBody>
      </p:sp>
      <p:sp>
        <p:nvSpPr>
          <p:cNvPr id="9" name="幻灯片编号占位符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B5CEABB6-07DC-46E8-9B57-56EC44A396E5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  <p:pic>
        <p:nvPicPr>
          <p:cNvPr id="11" name="图形 10">
            <a:extLst>
              <a:ext uri="{FF2B5EF4-FFF2-40B4-BE49-F238E27FC236}">
                <a16:creationId xmlns:a16="http://schemas.microsoft.com/office/drawing/2014/main" id="{EE24E1DB-1F20-4C28-8069-D9219D1F8B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368030" cy="391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7409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形 13">
            <a:extLst>
              <a:ext uri="{FF2B5EF4-FFF2-40B4-BE49-F238E27FC236}">
                <a16:creationId xmlns:a16="http://schemas.microsoft.com/office/drawing/2014/main" id="{AE202E03-5C65-4305-B969-65220AD410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41825" b="23071"/>
          <a:stretch/>
        </p:blipFill>
        <p:spPr>
          <a:xfrm flipH="1">
            <a:off x="0" y="0"/>
            <a:ext cx="5441888" cy="6858000"/>
          </a:xfrm>
          <a:custGeom>
            <a:avLst/>
            <a:gdLst>
              <a:gd name="connsiteX0" fmla="*/ 5441888 w 5441888"/>
              <a:gd name="connsiteY0" fmla="*/ 0 h 6858000"/>
              <a:gd name="connsiteX1" fmla="*/ 0 w 5441888"/>
              <a:gd name="connsiteY1" fmla="*/ 0 h 6858000"/>
              <a:gd name="connsiteX2" fmla="*/ 0 w 5441888"/>
              <a:gd name="connsiteY2" fmla="*/ 6858000 h 6858000"/>
              <a:gd name="connsiteX3" fmla="*/ 5441888 w 5441888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41888" h="6858000">
                <a:moveTo>
                  <a:pt x="5441888" y="0"/>
                </a:moveTo>
                <a:lnTo>
                  <a:pt x="0" y="0"/>
                </a:lnTo>
                <a:lnTo>
                  <a:pt x="0" y="6858000"/>
                </a:lnTo>
                <a:lnTo>
                  <a:pt x="5441888" y="6858000"/>
                </a:lnTo>
                <a:close/>
              </a:path>
            </a:pathLst>
          </a:custGeom>
        </p:spPr>
      </p:pic>
      <p:sp>
        <p:nvSpPr>
          <p:cNvPr id="19" name="标题 1">
            <a:extLst>
              <a:ext uri="{FF2B5EF4-FFF2-40B4-BE49-F238E27FC236}">
                <a16:creationId xmlns:a16="http://schemas.microsoft.com/office/drawing/2014/main" id="{1E1C8C6D-0530-475B-A7F7-0E00C33ACF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20169" y="1152771"/>
            <a:ext cx="5431971" cy="846301"/>
          </a:xfrm>
        </p:spPr>
        <p:txBody>
          <a:bodyPr rtlCol="0" anchor="t">
            <a:normAutofit/>
          </a:bodyPr>
          <a:lstStyle>
            <a:lvl1pPr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rtl="0"/>
            <a:r>
              <a:rPr lang="zh-CN" altLang="en-US" noProof="0"/>
              <a:t>单击以编辑模板标题样式</a:t>
            </a:r>
          </a:p>
        </p:txBody>
      </p:sp>
      <p:sp>
        <p:nvSpPr>
          <p:cNvPr id="20" name="文本占位符 15">
            <a:extLst>
              <a:ext uri="{FF2B5EF4-FFF2-40B4-BE49-F238E27FC236}">
                <a16:creationId xmlns:a16="http://schemas.microsoft.com/office/drawing/2014/main" id="{3D2778A3-7084-4333-8349-03B1FEB5FE7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2469515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lvl="0" rtl="0"/>
            <a:r>
              <a:rPr lang="zh-CN" altLang="en-US" noProof="0"/>
              <a:t>单击此处添加副标题</a:t>
            </a:r>
          </a:p>
        </p:txBody>
      </p:sp>
      <p:sp>
        <p:nvSpPr>
          <p:cNvPr id="25" name="文本占位符 18">
            <a:extLst>
              <a:ext uri="{FF2B5EF4-FFF2-40B4-BE49-F238E27FC236}">
                <a16:creationId xmlns:a16="http://schemas.microsoft.com/office/drawing/2014/main" id="{70ED2545-F96B-400C-B6F4-F1D2D83B724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2798940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单击此处添加文本</a:t>
            </a:r>
          </a:p>
        </p:txBody>
      </p:sp>
      <p:sp>
        <p:nvSpPr>
          <p:cNvPr id="26" name="文本占位符 15">
            <a:extLst>
              <a:ext uri="{FF2B5EF4-FFF2-40B4-BE49-F238E27FC236}">
                <a16:creationId xmlns:a16="http://schemas.microsoft.com/office/drawing/2014/main" id="{4A2FECA2-3808-47DC-84EB-CD3395C2052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3569311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lvl="0" rtl="0"/>
            <a:r>
              <a:rPr lang="zh-CN" altLang="en-US" noProof="0"/>
              <a:t>单击此处添加副标题</a:t>
            </a:r>
          </a:p>
        </p:txBody>
      </p:sp>
      <p:sp>
        <p:nvSpPr>
          <p:cNvPr id="27" name="文本占位符 18">
            <a:extLst>
              <a:ext uri="{FF2B5EF4-FFF2-40B4-BE49-F238E27FC236}">
                <a16:creationId xmlns:a16="http://schemas.microsoft.com/office/drawing/2014/main" id="{24393B9A-03C4-45C1-8172-F8B354458A4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3898736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单击此处添加文本</a:t>
            </a:r>
          </a:p>
        </p:txBody>
      </p:sp>
      <p:sp>
        <p:nvSpPr>
          <p:cNvPr id="28" name="文本占位符 15">
            <a:extLst>
              <a:ext uri="{FF2B5EF4-FFF2-40B4-BE49-F238E27FC236}">
                <a16:creationId xmlns:a16="http://schemas.microsoft.com/office/drawing/2014/main" id="{18EC24A5-B4A5-4BAB-AE40-30EB69D6EF7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4669107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lvl="0" rtl="0"/>
            <a:r>
              <a:rPr lang="zh-CN" altLang="en-US" noProof="0"/>
              <a:t>单击此处添加副标题</a:t>
            </a:r>
          </a:p>
        </p:txBody>
      </p:sp>
      <p:sp>
        <p:nvSpPr>
          <p:cNvPr id="29" name="文本占位符 18">
            <a:extLst>
              <a:ext uri="{FF2B5EF4-FFF2-40B4-BE49-F238E27FC236}">
                <a16:creationId xmlns:a16="http://schemas.microsoft.com/office/drawing/2014/main" id="{726F36C0-4E6A-4A10-960D-11D78D04447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998532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单击此处添加文本</a:t>
            </a:r>
          </a:p>
        </p:txBody>
      </p:sp>
      <p:sp>
        <p:nvSpPr>
          <p:cNvPr id="21" name="日期占位符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en-US" altLang="zh-CN" noProof="0"/>
              <a:t>20XX</a:t>
            </a:r>
            <a:endParaRPr lang="zh-CN" altLang="en-US" noProof="0"/>
          </a:p>
        </p:txBody>
      </p:sp>
      <p:sp>
        <p:nvSpPr>
          <p:cNvPr id="22" name="页脚占位符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 sz="9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 noProof="0"/>
              <a:t>融资演讲稿</a:t>
            </a:r>
          </a:p>
        </p:txBody>
      </p:sp>
      <p:sp>
        <p:nvSpPr>
          <p:cNvPr id="24" name="幻灯片编号占位符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B5CEABB6-07DC-46E8-9B57-56EC44A396E5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23769334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图表和表格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>
            <a:normAutofit/>
          </a:bodyPr>
          <a:lstStyle>
            <a:lvl1pPr algn="l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rtl="0"/>
            <a:r>
              <a:rPr lang="zh-CN" altLang="en-US" noProof="0"/>
              <a:t>单击以编辑模板标题样式</a:t>
            </a:r>
          </a:p>
        </p:txBody>
      </p:sp>
      <p:sp>
        <p:nvSpPr>
          <p:cNvPr id="15" name="文本占位符 14">
            <a:extLst>
              <a:ext uri="{FF2B5EF4-FFF2-40B4-BE49-F238E27FC236}">
                <a16:creationId xmlns:a16="http://schemas.microsoft.com/office/drawing/2014/main" id="{B250D272-9B39-4C2D-B0F5-21010D11E4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48749" y="1361938"/>
            <a:ext cx="6765925" cy="496888"/>
          </a:xfrm>
        </p:spPr>
        <p:txBody>
          <a:bodyPr rtlCol="0">
            <a:noAutofit/>
          </a:bodyPr>
          <a:lstStyle>
            <a:lvl1pPr marL="0" indent="0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7" name="图表占位符 6">
            <a:extLst>
              <a:ext uri="{FF2B5EF4-FFF2-40B4-BE49-F238E27FC236}">
                <a16:creationId xmlns:a16="http://schemas.microsoft.com/office/drawing/2014/main" id="{08AF2DB4-A973-4307-B59C-6058A138835C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838200" y="2286002"/>
            <a:ext cx="6094270" cy="3542143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单击图标以添加图表</a:t>
            </a:r>
          </a:p>
        </p:txBody>
      </p:sp>
      <p:sp>
        <p:nvSpPr>
          <p:cNvPr id="11" name="文本占位符 10">
            <a:extLst>
              <a:ext uri="{FF2B5EF4-FFF2-40B4-BE49-F238E27FC236}">
                <a16:creationId xmlns:a16="http://schemas.microsoft.com/office/drawing/2014/main" id="{339C283A-EC40-421C-8A0E-F9A3161C889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858125" y="2284624"/>
            <a:ext cx="3147332" cy="306388"/>
          </a:xfrm>
        </p:spPr>
        <p:txBody>
          <a:bodyPr rtlCol="0">
            <a:noAutofit/>
          </a:bodyPr>
          <a:lstStyle>
            <a:lvl1pPr marL="0" indent="0">
              <a:buNone/>
              <a:defRPr sz="1400" cap="all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 rtl="0"/>
            <a:r>
              <a:rPr lang="zh-CN" altLang="en-US" noProof="0"/>
              <a:t>单击以编辑</a:t>
            </a:r>
          </a:p>
        </p:txBody>
      </p:sp>
      <p:sp>
        <p:nvSpPr>
          <p:cNvPr id="13" name="内容占位符 12">
            <a:extLst>
              <a:ext uri="{FF2B5EF4-FFF2-40B4-BE49-F238E27FC236}">
                <a16:creationId xmlns:a16="http://schemas.microsoft.com/office/drawing/2014/main" id="{305CA2B1-D510-4949-A638-C1A064DA41A7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7858125" y="2779713"/>
            <a:ext cx="3148013" cy="3095625"/>
          </a:xfrm>
        </p:spPr>
        <p:txBody>
          <a:bodyPr rtlCol="0">
            <a:normAutofit/>
          </a:bodyPr>
          <a:lstStyle>
            <a:lvl1pPr marL="0" indent="0"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914400" indent="0">
              <a:buNone/>
              <a:defRPr sz="105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1371600" indent="0"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marL="1828800" indent="0"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 rtl="0"/>
            <a:r>
              <a:rPr lang="zh-CN" altLang="en-US" noProof="0"/>
              <a:t>单击此处添加内容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en-US" altLang="zh-CN" noProof="0"/>
              <a:t>20XX</a:t>
            </a:r>
            <a:endParaRPr lang="zh-CN" altLang="en-US" noProof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 noProof="0"/>
              <a:t>融资演讲稿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B5CEABB6-07DC-46E8-9B57-56EC44A396E5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229003470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日程表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长方形 3">
            <a:extLst>
              <a:ext uri="{FF2B5EF4-FFF2-40B4-BE49-F238E27FC236}">
                <a16:creationId xmlns:a16="http://schemas.microsoft.com/office/drawing/2014/main" id="{7D46070C-E825-43D0-99F4-8B4614131131}"/>
              </a:ext>
            </a:extLst>
          </p:cNvPr>
          <p:cNvSpPr/>
          <p:nvPr userDrawn="1"/>
        </p:nvSpPr>
        <p:spPr>
          <a:xfrm>
            <a:off x="0" y="3057683"/>
            <a:ext cx="12191998" cy="20101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>
              <a:solidFill>
                <a:schemeClr val="tx1">
                  <a:lumMod val="75000"/>
                  <a:lumOff val="2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>
            <a:normAutofit/>
          </a:bodyPr>
          <a:lstStyle>
            <a:lvl1pPr algn="l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rtl="0"/>
            <a:r>
              <a:rPr lang="zh-CN" altLang="en-US" noProof="0"/>
              <a:t>单击以编辑模板标题样式</a:t>
            </a:r>
          </a:p>
        </p:txBody>
      </p:sp>
      <p:sp>
        <p:nvSpPr>
          <p:cNvPr id="6" name="文本占位符 10">
            <a:extLst>
              <a:ext uri="{FF2B5EF4-FFF2-40B4-BE49-F238E27FC236}">
                <a16:creationId xmlns:a16="http://schemas.microsoft.com/office/drawing/2014/main" id="{E4E92FC5-6FC2-45C2-9200-3244F9EA69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354712"/>
            <a:ext cx="731520" cy="457200"/>
          </a:xfrm>
        </p:spPr>
        <p:txBody>
          <a:bodyPr rtlCol="0" anchor="ctr"/>
          <a:lstStyle>
            <a:lvl1pPr marL="0" indent="0" algn="l">
              <a:buNone/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年</a:t>
            </a:r>
            <a:endParaRPr lang="zh-CN" altLang="en-ZA" noProof="0"/>
          </a:p>
        </p:txBody>
      </p:sp>
      <p:sp>
        <p:nvSpPr>
          <p:cNvPr id="7" name="文本占位符 10">
            <a:extLst>
              <a:ext uri="{FF2B5EF4-FFF2-40B4-BE49-F238E27FC236}">
                <a16:creationId xmlns:a16="http://schemas.microsoft.com/office/drawing/2014/main" id="{4D75C136-D6C3-4431-8776-997070627AA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en-US" altLang="zh-CN" noProof="0"/>
              <a:t>MM</a:t>
            </a:r>
            <a:endParaRPr lang="zh-CN" altLang="en-ZA" noProof="0"/>
          </a:p>
        </p:txBody>
      </p:sp>
      <p:sp>
        <p:nvSpPr>
          <p:cNvPr id="8" name="文本占位符 10">
            <a:extLst>
              <a:ext uri="{FF2B5EF4-FFF2-40B4-BE49-F238E27FC236}">
                <a16:creationId xmlns:a16="http://schemas.microsoft.com/office/drawing/2014/main" id="{FD15D323-BFE3-4ACE-9A2E-C9EB69458B1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388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en-US" altLang="zh-CN" noProof="0"/>
              <a:t>MM</a:t>
            </a:r>
            <a:endParaRPr lang="zh-CN" altLang="en-ZA" noProof="0"/>
          </a:p>
        </p:txBody>
      </p:sp>
      <p:sp>
        <p:nvSpPr>
          <p:cNvPr id="9" name="文本占位符 10">
            <a:extLst>
              <a:ext uri="{FF2B5EF4-FFF2-40B4-BE49-F238E27FC236}">
                <a16:creationId xmlns:a16="http://schemas.microsoft.com/office/drawing/2014/main" id="{3B520767-B49F-4503-8120-B66E411F33E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en-US" altLang="zh-CN" noProof="0"/>
              <a:t>MM</a:t>
            </a:r>
            <a:endParaRPr lang="zh-CN" altLang="en-ZA" noProof="0"/>
          </a:p>
        </p:txBody>
      </p:sp>
      <p:sp>
        <p:nvSpPr>
          <p:cNvPr id="10" name="文本占位符 10">
            <a:extLst>
              <a:ext uri="{FF2B5EF4-FFF2-40B4-BE49-F238E27FC236}">
                <a16:creationId xmlns:a16="http://schemas.microsoft.com/office/drawing/2014/main" id="{30C2F5A0-E03E-4C89-B9EB-8D48889F5F9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en-US" altLang="zh-CN" noProof="0"/>
              <a:t>MM</a:t>
            </a:r>
            <a:endParaRPr lang="zh-CN" altLang="en-ZA" noProof="0"/>
          </a:p>
        </p:txBody>
      </p:sp>
      <p:sp>
        <p:nvSpPr>
          <p:cNvPr id="11" name="文本占位符 10">
            <a:extLst>
              <a:ext uri="{FF2B5EF4-FFF2-40B4-BE49-F238E27FC236}">
                <a16:creationId xmlns:a16="http://schemas.microsoft.com/office/drawing/2014/main" id="{AB3645A3-D681-45BF-B195-452D000802C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292468"/>
            <a:ext cx="731520" cy="457200"/>
          </a:xfrm>
        </p:spPr>
        <p:txBody>
          <a:bodyPr rtlCol="0" anchor="ctr"/>
          <a:lstStyle>
            <a:lvl1pPr marL="0" indent="0" algn="l">
              <a:buNone/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年</a:t>
            </a:r>
            <a:endParaRPr lang="zh-CN" altLang="en-ZA" noProof="0"/>
          </a:p>
        </p:txBody>
      </p:sp>
      <p:sp>
        <p:nvSpPr>
          <p:cNvPr id="12" name="文本占位符 10">
            <a:extLst>
              <a:ext uri="{FF2B5EF4-FFF2-40B4-BE49-F238E27FC236}">
                <a16:creationId xmlns:a16="http://schemas.microsoft.com/office/drawing/2014/main" id="{59D3CBFE-13C8-4DB1-A831-9393264923E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en-US" altLang="zh-CN" noProof="0"/>
              <a:t>MM</a:t>
            </a:r>
            <a:endParaRPr lang="zh-CN" altLang="en-ZA" noProof="0"/>
          </a:p>
        </p:txBody>
      </p:sp>
      <p:sp>
        <p:nvSpPr>
          <p:cNvPr id="13" name="文本占位符 10">
            <a:extLst>
              <a:ext uri="{FF2B5EF4-FFF2-40B4-BE49-F238E27FC236}">
                <a16:creationId xmlns:a16="http://schemas.microsoft.com/office/drawing/2014/main" id="{82385A0A-C61D-4BBD-AC77-D7642F895E2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en-US" altLang="zh-CN" noProof="0"/>
              <a:t>MM</a:t>
            </a:r>
            <a:endParaRPr lang="zh-CN" altLang="en-ZA" noProof="0"/>
          </a:p>
        </p:txBody>
      </p:sp>
      <p:sp>
        <p:nvSpPr>
          <p:cNvPr id="14" name="文本占位符 10">
            <a:extLst>
              <a:ext uri="{FF2B5EF4-FFF2-40B4-BE49-F238E27FC236}">
                <a16:creationId xmlns:a16="http://schemas.microsoft.com/office/drawing/2014/main" id="{FED89FCE-7507-4C8C-923F-92229058946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en-US" altLang="zh-CN" noProof="0"/>
              <a:t>MM</a:t>
            </a:r>
            <a:endParaRPr lang="zh-CN" altLang="en-ZA" noProof="0"/>
          </a:p>
        </p:txBody>
      </p:sp>
      <p:sp>
        <p:nvSpPr>
          <p:cNvPr id="15" name="文本占位符 10">
            <a:extLst>
              <a:ext uri="{FF2B5EF4-FFF2-40B4-BE49-F238E27FC236}">
                <a16:creationId xmlns:a16="http://schemas.microsoft.com/office/drawing/2014/main" id="{F2F73935-BF53-4510-8B8F-EDB1CD56A1B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en-US" altLang="zh-CN" noProof="0"/>
              <a:t>MM</a:t>
            </a:r>
            <a:endParaRPr lang="zh-CN" altLang="en-ZA" noProof="0"/>
          </a:p>
        </p:txBody>
      </p:sp>
      <p:sp>
        <p:nvSpPr>
          <p:cNvPr id="16" name="文本占位符 10">
            <a:extLst>
              <a:ext uri="{FF2B5EF4-FFF2-40B4-BE49-F238E27FC236}">
                <a16:creationId xmlns:a16="http://schemas.microsoft.com/office/drawing/2014/main" id="{2A9276DB-F427-4F8E-8E4C-466600F390F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en-US" altLang="zh-CN" noProof="0"/>
              <a:t>MM</a:t>
            </a:r>
            <a:endParaRPr lang="zh-CN" altLang="en-ZA" noProof="0"/>
          </a:p>
        </p:txBody>
      </p:sp>
      <p:sp>
        <p:nvSpPr>
          <p:cNvPr id="17" name="文本占位符 10">
            <a:extLst>
              <a:ext uri="{FF2B5EF4-FFF2-40B4-BE49-F238E27FC236}">
                <a16:creationId xmlns:a16="http://schemas.microsoft.com/office/drawing/2014/main" id="{79023948-0C1E-4DAB-B885-1C713409AA0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en-US" altLang="zh-CN" noProof="0"/>
              <a:t>MM</a:t>
            </a:r>
            <a:endParaRPr lang="zh-CN" altLang="en-ZA" noProof="0"/>
          </a:p>
        </p:txBody>
      </p:sp>
      <p:sp>
        <p:nvSpPr>
          <p:cNvPr id="18" name="文本占位符 10">
            <a:extLst>
              <a:ext uri="{FF2B5EF4-FFF2-40B4-BE49-F238E27FC236}">
                <a16:creationId xmlns:a16="http://schemas.microsoft.com/office/drawing/2014/main" id="{4AB6A03C-6180-41ED-A88D-ECBB80D160F2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en-US" altLang="zh-CN" noProof="0"/>
              <a:t>MM</a:t>
            </a:r>
            <a:endParaRPr lang="zh-CN" altLang="en-ZA" noProof="0"/>
          </a:p>
        </p:txBody>
      </p:sp>
      <p:sp>
        <p:nvSpPr>
          <p:cNvPr id="19" name="文本占位符 10">
            <a:extLst>
              <a:ext uri="{FF2B5EF4-FFF2-40B4-BE49-F238E27FC236}">
                <a16:creationId xmlns:a16="http://schemas.microsoft.com/office/drawing/2014/main" id="{145AD645-55F0-41A9-AC53-ED30BF1340B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en-US" altLang="zh-CN" noProof="0"/>
              <a:t>MM</a:t>
            </a:r>
            <a:endParaRPr lang="zh-CN" altLang="en-ZA" noProof="0"/>
          </a:p>
        </p:txBody>
      </p:sp>
      <p:sp>
        <p:nvSpPr>
          <p:cNvPr id="20" name="文本占位符 10">
            <a:extLst>
              <a:ext uri="{FF2B5EF4-FFF2-40B4-BE49-F238E27FC236}">
                <a16:creationId xmlns:a16="http://schemas.microsoft.com/office/drawing/2014/main" id="{C39F248D-01B4-40EE-B483-E8E81806DFBE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en-US" altLang="zh-CN" noProof="0"/>
              <a:t>MM</a:t>
            </a:r>
            <a:endParaRPr lang="zh-CN" altLang="en-ZA" noProof="0"/>
          </a:p>
        </p:txBody>
      </p:sp>
      <p:sp>
        <p:nvSpPr>
          <p:cNvPr id="21" name="文本占位符 10">
            <a:extLst>
              <a:ext uri="{FF2B5EF4-FFF2-40B4-BE49-F238E27FC236}">
                <a16:creationId xmlns:a16="http://schemas.microsoft.com/office/drawing/2014/main" id="{1D0F1859-7A34-42DF-873E-2CF864E4C4B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7602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en-US" altLang="zh-CN" noProof="0"/>
              <a:t>MM</a:t>
            </a:r>
            <a:endParaRPr lang="zh-CN" altLang="en-ZA" noProof="0"/>
          </a:p>
        </p:txBody>
      </p:sp>
      <p:sp>
        <p:nvSpPr>
          <p:cNvPr id="22" name="文本占位符 10">
            <a:extLst>
              <a:ext uri="{FF2B5EF4-FFF2-40B4-BE49-F238E27FC236}">
                <a16:creationId xmlns:a16="http://schemas.microsoft.com/office/drawing/2014/main" id="{6EB397AF-B5C1-40FE-86D4-BA660E4C6E46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en-US" altLang="zh-CN" noProof="0"/>
              <a:t>MM</a:t>
            </a:r>
            <a:endParaRPr lang="zh-CN" altLang="en-ZA" noProof="0"/>
          </a:p>
        </p:txBody>
      </p:sp>
      <p:sp>
        <p:nvSpPr>
          <p:cNvPr id="23" name="文本占位符 10">
            <a:extLst>
              <a:ext uri="{FF2B5EF4-FFF2-40B4-BE49-F238E27FC236}">
                <a16:creationId xmlns:a16="http://schemas.microsoft.com/office/drawing/2014/main" id="{AF1343D5-DC0F-4C7E-967F-CFC300A2C80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en-US" altLang="zh-CN" noProof="0"/>
              <a:t>MM</a:t>
            </a:r>
            <a:endParaRPr lang="zh-CN" altLang="en-ZA" noProof="0"/>
          </a:p>
        </p:txBody>
      </p:sp>
      <p:sp>
        <p:nvSpPr>
          <p:cNvPr id="24" name="文本占位符 10">
            <a:extLst>
              <a:ext uri="{FF2B5EF4-FFF2-40B4-BE49-F238E27FC236}">
                <a16:creationId xmlns:a16="http://schemas.microsoft.com/office/drawing/2014/main" id="{9AD688A5-D2DF-4FC3-8171-FAEA8C4F5566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en-US" altLang="zh-CN" noProof="0"/>
              <a:t>MM</a:t>
            </a:r>
            <a:endParaRPr lang="zh-CN" altLang="en-ZA" noProof="0"/>
          </a:p>
        </p:txBody>
      </p:sp>
      <p:sp>
        <p:nvSpPr>
          <p:cNvPr id="25" name="文本占位符 10">
            <a:extLst>
              <a:ext uri="{FF2B5EF4-FFF2-40B4-BE49-F238E27FC236}">
                <a16:creationId xmlns:a16="http://schemas.microsoft.com/office/drawing/2014/main" id="{EA05A5D4-01B0-4932-B03E-571986E282EA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en-US" altLang="zh-CN" noProof="0"/>
              <a:t>MM</a:t>
            </a:r>
            <a:endParaRPr lang="zh-CN" altLang="en-ZA" noProof="0"/>
          </a:p>
        </p:txBody>
      </p:sp>
      <p:sp>
        <p:nvSpPr>
          <p:cNvPr id="26" name="文本占位符 10">
            <a:extLst>
              <a:ext uri="{FF2B5EF4-FFF2-40B4-BE49-F238E27FC236}">
                <a16:creationId xmlns:a16="http://schemas.microsoft.com/office/drawing/2014/main" id="{72A84601-CD4F-49ED-8D51-CEF03236305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en-US" altLang="zh-CN" noProof="0"/>
              <a:t>MM</a:t>
            </a:r>
            <a:endParaRPr lang="zh-CN" altLang="en-ZA" noProof="0"/>
          </a:p>
        </p:txBody>
      </p:sp>
      <p:sp>
        <p:nvSpPr>
          <p:cNvPr id="27" name="文本占位符 10">
            <a:extLst>
              <a:ext uri="{FF2B5EF4-FFF2-40B4-BE49-F238E27FC236}">
                <a16:creationId xmlns:a16="http://schemas.microsoft.com/office/drawing/2014/main" id="{C49FB196-753D-4A12-9460-57D8AB4B540B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en-US" altLang="zh-CN" noProof="0"/>
              <a:t>MM</a:t>
            </a:r>
            <a:endParaRPr lang="zh-CN" altLang="en-ZA" noProof="0"/>
          </a:p>
        </p:txBody>
      </p:sp>
      <p:sp>
        <p:nvSpPr>
          <p:cNvPr id="28" name="文本占位符 10">
            <a:extLst>
              <a:ext uri="{FF2B5EF4-FFF2-40B4-BE49-F238E27FC236}">
                <a16:creationId xmlns:a16="http://schemas.microsoft.com/office/drawing/2014/main" id="{DFC05EC7-9D6C-486B-9E2F-D3612013C0A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en-US" altLang="zh-CN" noProof="0"/>
              <a:t>MM</a:t>
            </a:r>
            <a:endParaRPr lang="zh-CN" altLang="en-ZA" noProof="0"/>
          </a:p>
        </p:txBody>
      </p:sp>
      <p:sp>
        <p:nvSpPr>
          <p:cNvPr id="29" name="文本占位符 10">
            <a:extLst>
              <a:ext uri="{FF2B5EF4-FFF2-40B4-BE49-F238E27FC236}">
                <a16:creationId xmlns:a16="http://schemas.microsoft.com/office/drawing/2014/main" id="{98F455FB-241B-4E1F-B581-FA6CBA239545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en-US" altLang="zh-CN" noProof="0"/>
              <a:t>MM</a:t>
            </a:r>
            <a:endParaRPr lang="zh-CN" altLang="en-ZA" noProof="0"/>
          </a:p>
        </p:txBody>
      </p:sp>
      <p:sp>
        <p:nvSpPr>
          <p:cNvPr id="30" name="文本占位符 10">
            <a:extLst>
              <a:ext uri="{FF2B5EF4-FFF2-40B4-BE49-F238E27FC236}">
                <a16:creationId xmlns:a16="http://schemas.microsoft.com/office/drawing/2014/main" id="{9E38664A-8108-4E24-800B-3C32ADA43978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en-US" altLang="zh-CN" noProof="0"/>
              <a:t>MM</a:t>
            </a:r>
            <a:endParaRPr lang="zh-CN" altLang="en-ZA" noProof="0"/>
          </a:p>
        </p:txBody>
      </p:sp>
      <p:sp>
        <p:nvSpPr>
          <p:cNvPr id="31" name="文本占位符 10">
            <a:extLst>
              <a:ext uri="{FF2B5EF4-FFF2-40B4-BE49-F238E27FC236}">
                <a16:creationId xmlns:a16="http://schemas.microsoft.com/office/drawing/2014/main" id="{2908458B-A3ED-4855-9E08-108D7C4A8D36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en-US" altLang="zh-CN" noProof="0"/>
              <a:t>MM</a:t>
            </a:r>
            <a:endParaRPr lang="zh-CN" altLang="en-ZA" noProof="0"/>
          </a:p>
        </p:txBody>
      </p:sp>
      <p:sp>
        <p:nvSpPr>
          <p:cNvPr id="32" name="长方形 31">
            <a:extLst>
              <a:ext uri="{FF2B5EF4-FFF2-40B4-BE49-F238E27FC236}">
                <a16:creationId xmlns:a16="http://schemas.microsoft.com/office/drawing/2014/main" id="{FFA35437-CCDE-4D92-B879-F23B329C8EC3}"/>
              </a:ext>
            </a:extLst>
          </p:cNvPr>
          <p:cNvSpPr/>
          <p:nvPr userDrawn="1"/>
        </p:nvSpPr>
        <p:spPr>
          <a:xfrm>
            <a:off x="929640" y="4034785"/>
            <a:ext cx="10332720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ZA" noProof="0">
              <a:solidFill>
                <a:schemeClr val="tx1">
                  <a:lumMod val="75000"/>
                  <a:lumOff val="2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6" name="日期占位符 2">
            <a:extLst>
              <a:ext uri="{FF2B5EF4-FFF2-40B4-BE49-F238E27FC236}">
                <a16:creationId xmlns:a16="http://schemas.microsoft.com/office/drawing/2014/main" id="{1CDC588F-73BC-4108-974B-0EAAB8213CE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en-US" altLang="zh-CN" noProof="0"/>
              <a:t>20XX</a:t>
            </a:r>
            <a:endParaRPr lang="zh-CN" altLang="en-US" noProof="0"/>
          </a:p>
        </p:txBody>
      </p:sp>
      <p:sp>
        <p:nvSpPr>
          <p:cNvPr id="37" name="页脚占位符 3">
            <a:extLst>
              <a:ext uri="{FF2B5EF4-FFF2-40B4-BE49-F238E27FC236}">
                <a16:creationId xmlns:a16="http://schemas.microsoft.com/office/drawing/2014/main" id="{B2AC1EB2-9B8F-4077-8B66-64F9549F2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 sz="9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 noProof="0"/>
              <a:t>融资演讲稿</a:t>
            </a:r>
          </a:p>
        </p:txBody>
      </p:sp>
      <p:sp>
        <p:nvSpPr>
          <p:cNvPr id="38" name="灯片编号占位符 4">
            <a:extLst>
              <a:ext uri="{FF2B5EF4-FFF2-40B4-BE49-F238E27FC236}">
                <a16:creationId xmlns:a16="http://schemas.microsoft.com/office/drawing/2014/main" id="{28DE3E33-346A-45AF-B164-CB5DF04FA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B5CEABB6-07DC-46E8-9B57-56EC44A396E5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20563234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martArt 占位符 6">
            <a:extLst>
              <a:ext uri="{FF2B5EF4-FFF2-40B4-BE49-F238E27FC236}">
                <a16:creationId xmlns:a16="http://schemas.microsoft.com/office/drawing/2014/main" id="{156CA116-0F6E-4EE9-B34F-03BA07161A7A}"/>
              </a:ext>
            </a:extLst>
          </p:cNvPr>
          <p:cNvSpPr>
            <a:spLocks noGrp="1"/>
          </p:cNvSpPr>
          <p:nvPr>
            <p:ph type="dgm" sz="quarter" idx="15" hasCustomPrompt="1"/>
          </p:nvPr>
        </p:nvSpPr>
        <p:spPr>
          <a:xfrm>
            <a:off x="838200" y="2136776"/>
            <a:ext cx="10515600" cy="3697645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单击图标以添加 </a:t>
            </a:r>
            <a:r>
              <a:rPr lang="en-US" altLang="zh-CN" noProof="0"/>
              <a:t>SmartArt </a:t>
            </a:r>
            <a:r>
              <a:rPr lang="zh-CN" altLang="en-US" noProof="0"/>
              <a:t>图形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rtl="0"/>
            <a:r>
              <a:rPr lang="zh-CN" altLang="en-US" noProof="0"/>
              <a:t>单击以编辑模板标题样式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en-US" altLang="zh-CN" noProof="0"/>
              <a:t>20XX</a:t>
            </a:r>
            <a:endParaRPr lang="zh-CN" altLang="en-US" noProof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 noProof="0"/>
              <a:t>融资演讲稿</a:t>
            </a:r>
          </a:p>
        </p:txBody>
      </p:sp>
      <p:cxnSp>
        <p:nvCxnSpPr>
          <p:cNvPr id="10" name="直接连接符​​(S) 9">
            <a:extLst>
              <a:ext uri="{FF2B5EF4-FFF2-40B4-BE49-F238E27FC236}">
                <a16:creationId xmlns:a16="http://schemas.microsoft.com/office/drawing/2014/main" id="{66988B2D-0240-4256-8268-4B9FF1E72363}"/>
              </a:ext>
            </a:extLst>
          </p:cNvPr>
          <p:cNvCxnSpPr>
            <a:cxnSpLocks/>
          </p:cNvCxnSpPr>
          <p:nvPr/>
        </p:nvCxnSpPr>
        <p:spPr>
          <a:xfrm flipV="1">
            <a:off x="0" y="0"/>
            <a:ext cx="2590800" cy="7620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​​(S) 11">
            <a:extLst>
              <a:ext uri="{FF2B5EF4-FFF2-40B4-BE49-F238E27FC236}">
                <a16:creationId xmlns:a16="http://schemas.microsoft.com/office/drawing/2014/main" id="{D8EEAAE1-3D04-41C3-B2D2-B3BEF34C3B27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704850" cy="1027906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B5CEABB6-07DC-46E8-9B57-56EC44A396E5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235431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团队幻灯片 4 人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rtl="0"/>
            <a:r>
              <a:rPr lang="zh-CN" altLang="en-US" noProof="0"/>
              <a:t>单击以编辑模板标题样式</a:t>
            </a:r>
          </a:p>
        </p:txBody>
      </p:sp>
      <p:sp>
        <p:nvSpPr>
          <p:cNvPr id="11" name="图片占位符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487181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单击图标以添加图片</a:t>
            </a:r>
          </a:p>
        </p:txBody>
      </p:sp>
      <p:sp>
        <p:nvSpPr>
          <p:cNvPr id="17" name="图片占位符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836914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单击图标以添加图片</a:t>
            </a:r>
          </a:p>
        </p:txBody>
      </p:sp>
      <p:sp>
        <p:nvSpPr>
          <p:cNvPr id="18" name="图片占位符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32757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 marL="0" indent="0">
              <a:buNone/>
              <a:defRPr sz="1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 algn="l">
              <a:lnSpc>
                <a:spcPct val="10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</a:lstStyle>
          <a:p>
            <a:pPr lvl="0" rtl="0"/>
            <a:r>
              <a:rPr lang="zh-CN" altLang="en-US" noProof="0"/>
              <a:t>单击图标以添加图片</a:t>
            </a:r>
          </a:p>
        </p:txBody>
      </p:sp>
      <p:sp>
        <p:nvSpPr>
          <p:cNvPr id="19" name="图片占位符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74745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单击图标以添加图片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43248" y="5084524"/>
            <a:ext cx="2123743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单击以编辑</a:t>
            </a:r>
          </a:p>
        </p:txBody>
      </p:sp>
      <p:sp>
        <p:nvSpPr>
          <p:cNvPr id="23" name="文本占位符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692980" y="5099206"/>
            <a:ext cx="2135755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单击以编辑</a:t>
            </a:r>
          </a:p>
        </p:txBody>
      </p:sp>
      <p:sp>
        <p:nvSpPr>
          <p:cNvPr id="24" name="文本占位符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183644" y="5099206"/>
            <a:ext cx="2123743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单击以编辑</a:t>
            </a:r>
          </a:p>
        </p:txBody>
      </p:sp>
      <p:sp>
        <p:nvSpPr>
          <p:cNvPr id="25" name="文本占位符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603525" y="5084524"/>
            <a:ext cx="2123742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单击以编辑</a:t>
            </a:r>
          </a:p>
        </p:txBody>
      </p:sp>
      <p:sp>
        <p:nvSpPr>
          <p:cNvPr id="26" name="文本占位符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487181" y="5464114"/>
            <a:ext cx="1845511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单击以编辑</a:t>
            </a:r>
          </a:p>
        </p:txBody>
      </p:sp>
      <p:sp>
        <p:nvSpPr>
          <p:cNvPr id="27" name="文本占位符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36913" y="5478796"/>
            <a:ext cx="1855949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单击以编辑</a:t>
            </a:r>
          </a:p>
        </p:txBody>
      </p:sp>
      <p:sp>
        <p:nvSpPr>
          <p:cNvPr id="28" name="文本占位符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327577" y="5478796"/>
            <a:ext cx="1845511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单击以编辑</a:t>
            </a:r>
          </a:p>
        </p:txBody>
      </p:sp>
      <p:sp>
        <p:nvSpPr>
          <p:cNvPr id="29" name="文本占位符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7458" y="5464114"/>
            <a:ext cx="184551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单击以编辑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en-US" altLang="zh-CN" noProof="0"/>
              <a:t>20XX</a:t>
            </a:r>
            <a:endParaRPr lang="zh-CN" altLang="en-US" noProof="0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 noProof="0"/>
              <a:t>融资演讲稿</a:t>
            </a:r>
          </a:p>
        </p:txBody>
      </p:sp>
      <p:sp>
        <p:nvSpPr>
          <p:cNvPr id="9" name="幻灯片编号占位符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B5CEABB6-07DC-46E8-9B57-56EC44A396E5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  <p:cxnSp>
        <p:nvCxnSpPr>
          <p:cNvPr id="10" name="直接连接符​​(S) 9">
            <a:extLst>
              <a:ext uri="{FF2B5EF4-FFF2-40B4-BE49-F238E27FC236}">
                <a16:creationId xmlns:a16="http://schemas.microsoft.com/office/drawing/2014/main" id="{4E4B72DA-52CB-4D39-A342-8857B4D959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 flipH="1" flipV="1">
            <a:off x="7334250" y="0"/>
            <a:ext cx="4857750" cy="76200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​​(S) 14">
            <a:extLst>
              <a:ext uri="{FF2B5EF4-FFF2-40B4-BE49-F238E27FC236}">
                <a16:creationId xmlns:a16="http://schemas.microsoft.com/office/drawing/2014/main" id="{21D9BCDA-DFB7-41A4-A7C7-CEE86CEDCB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1487150" y="0"/>
            <a:ext cx="704850" cy="1724025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23728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936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团队幻灯片 8 人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bg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rtl="0"/>
            <a:r>
              <a:rPr lang="zh-CN" altLang="en-US" noProof="0"/>
              <a:t>单击以编辑模板标题样式</a:t>
            </a:r>
          </a:p>
        </p:txBody>
      </p:sp>
      <p:sp>
        <p:nvSpPr>
          <p:cNvPr id="11" name="图片占位符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877176" y="2428875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单击图标以添加图片</a:t>
            </a:r>
          </a:p>
        </p:txBody>
      </p:sp>
      <p:sp>
        <p:nvSpPr>
          <p:cNvPr id="17" name="图片占位符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226270" y="2428875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单击图标以添加图片</a:t>
            </a:r>
          </a:p>
        </p:txBody>
      </p:sp>
      <p:sp>
        <p:nvSpPr>
          <p:cNvPr id="18" name="图片占位符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716934" y="2428875"/>
            <a:ext cx="1066800" cy="1066800"/>
          </a:xfrm>
          <a:solidFill>
            <a:schemeClr val="tx1"/>
          </a:solidFill>
        </p:spPr>
        <p:txBody>
          <a:bodyPr rtlCol="0">
            <a:noAutofit/>
          </a:bodyPr>
          <a:lstStyle>
            <a:lvl1pPr marL="0" indent="0" algn="l"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2pPr>
          </a:lstStyle>
          <a:p>
            <a:pPr lvl="0" rtl="0"/>
            <a:r>
              <a:rPr lang="zh-CN" altLang="en-US" noProof="0"/>
              <a:t>单击图标以添加图片</a:t>
            </a:r>
          </a:p>
        </p:txBody>
      </p:sp>
      <p:sp>
        <p:nvSpPr>
          <p:cNvPr id="19" name="图片占位符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136814" y="2428875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单击图标以添加图片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00168" y="3654378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单击以编辑</a:t>
            </a:r>
          </a:p>
        </p:txBody>
      </p:sp>
      <p:sp>
        <p:nvSpPr>
          <p:cNvPr id="26" name="文本占位符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390120" y="3782039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单击以编辑</a:t>
            </a:r>
          </a:p>
        </p:txBody>
      </p:sp>
      <p:sp>
        <p:nvSpPr>
          <p:cNvPr id="23" name="文本占位符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49262" y="3669060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单击以编辑</a:t>
            </a:r>
          </a:p>
        </p:txBody>
      </p:sp>
      <p:sp>
        <p:nvSpPr>
          <p:cNvPr id="27" name="文本占位符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739214" y="3796721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单击以编辑</a:t>
            </a:r>
          </a:p>
        </p:txBody>
      </p:sp>
      <p:sp>
        <p:nvSpPr>
          <p:cNvPr id="24" name="文本占位符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339926" y="3669060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单击以编辑</a:t>
            </a:r>
          </a:p>
        </p:txBody>
      </p:sp>
      <p:sp>
        <p:nvSpPr>
          <p:cNvPr id="28" name="文本占位符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217963" y="3796721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单击以编辑</a:t>
            </a:r>
          </a:p>
        </p:txBody>
      </p:sp>
      <p:sp>
        <p:nvSpPr>
          <p:cNvPr id="25" name="文本占位符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759806" y="3654378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单击以编辑</a:t>
            </a:r>
          </a:p>
        </p:txBody>
      </p:sp>
      <p:sp>
        <p:nvSpPr>
          <p:cNvPr id="29" name="文本占位符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634432" y="3782039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单击以编辑</a:t>
            </a:r>
          </a:p>
        </p:txBody>
      </p:sp>
      <p:sp>
        <p:nvSpPr>
          <p:cNvPr id="55" name="图片占位符 10">
            <a:extLst>
              <a:ext uri="{FF2B5EF4-FFF2-40B4-BE49-F238E27FC236}">
                <a16:creationId xmlns:a16="http://schemas.microsoft.com/office/drawing/2014/main" id="{1EBAEB1D-A7F9-4F90-B642-4277D3802BAB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1877176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单击图标以添加图片</a:t>
            </a:r>
          </a:p>
        </p:txBody>
      </p:sp>
      <p:sp>
        <p:nvSpPr>
          <p:cNvPr id="56" name="图片占位符 10">
            <a:extLst>
              <a:ext uri="{FF2B5EF4-FFF2-40B4-BE49-F238E27FC236}">
                <a16:creationId xmlns:a16="http://schemas.microsoft.com/office/drawing/2014/main" id="{9461A69E-14C8-4325-89AF-D4257C1C05BA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4226270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单击图标以添加图片</a:t>
            </a:r>
          </a:p>
        </p:txBody>
      </p:sp>
      <p:sp>
        <p:nvSpPr>
          <p:cNvPr id="57" name="图片占位符 10">
            <a:extLst>
              <a:ext uri="{FF2B5EF4-FFF2-40B4-BE49-F238E27FC236}">
                <a16:creationId xmlns:a16="http://schemas.microsoft.com/office/drawing/2014/main" id="{0FB38616-82FB-4DAD-A82E-3777ACB41148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6716934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2pPr>
          </a:lstStyle>
          <a:p>
            <a:pPr lvl="0" rtl="0"/>
            <a:r>
              <a:rPr lang="zh-CN" altLang="en-US" noProof="0"/>
              <a:t>单击图标以添加图片</a:t>
            </a:r>
          </a:p>
        </p:txBody>
      </p:sp>
      <p:sp>
        <p:nvSpPr>
          <p:cNvPr id="58" name="图片占位符 10">
            <a:extLst>
              <a:ext uri="{FF2B5EF4-FFF2-40B4-BE49-F238E27FC236}">
                <a16:creationId xmlns:a16="http://schemas.microsoft.com/office/drawing/2014/main" id="{622ED9F4-EB9B-4588-8501-BFECB846EE73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9136814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单击图标以添加图片</a:t>
            </a:r>
          </a:p>
        </p:txBody>
      </p:sp>
      <p:sp>
        <p:nvSpPr>
          <p:cNvPr id="54" name="文本占位符 2">
            <a:extLst>
              <a:ext uri="{FF2B5EF4-FFF2-40B4-BE49-F238E27FC236}">
                <a16:creationId xmlns:a16="http://schemas.microsoft.com/office/drawing/2014/main" id="{22930C5B-603C-494E-A467-8B394D01D406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1500168" y="5513214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单击以编辑</a:t>
            </a:r>
          </a:p>
        </p:txBody>
      </p:sp>
      <p:sp>
        <p:nvSpPr>
          <p:cNvPr id="62" name="文本占位符 2">
            <a:extLst>
              <a:ext uri="{FF2B5EF4-FFF2-40B4-BE49-F238E27FC236}">
                <a16:creationId xmlns:a16="http://schemas.microsoft.com/office/drawing/2014/main" id="{540C455F-A23B-493F-B95E-AB485D91DA6A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1390120" y="5640875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单击以编辑</a:t>
            </a:r>
          </a:p>
        </p:txBody>
      </p:sp>
      <p:sp>
        <p:nvSpPr>
          <p:cNvPr id="59" name="文本占位符 2">
            <a:extLst>
              <a:ext uri="{FF2B5EF4-FFF2-40B4-BE49-F238E27FC236}">
                <a16:creationId xmlns:a16="http://schemas.microsoft.com/office/drawing/2014/main" id="{6D1C374C-DAF7-40EF-B279-4EC7A2AFE6A2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3849262" y="5527896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单击以编辑</a:t>
            </a:r>
          </a:p>
        </p:txBody>
      </p:sp>
      <p:sp>
        <p:nvSpPr>
          <p:cNvPr id="63" name="文本占位符 2">
            <a:extLst>
              <a:ext uri="{FF2B5EF4-FFF2-40B4-BE49-F238E27FC236}">
                <a16:creationId xmlns:a16="http://schemas.microsoft.com/office/drawing/2014/main" id="{421FF438-E4E8-4643-BCB3-4A1C12429042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3739214" y="5655557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单击以编辑</a:t>
            </a:r>
          </a:p>
        </p:txBody>
      </p:sp>
      <p:sp>
        <p:nvSpPr>
          <p:cNvPr id="60" name="文本占位符 2">
            <a:extLst>
              <a:ext uri="{FF2B5EF4-FFF2-40B4-BE49-F238E27FC236}">
                <a16:creationId xmlns:a16="http://schemas.microsoft.com/office/drawing/2014/main" id="{D4FEDD19-A7BA-45BB-93A0-F1E896C9F26D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6339926" y="5527896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单击以编辑</a:t>
            </a:r>
          </a:p>
        </p:txBody>
      </p:sp>
      <p:sp>
        <p:nvSpPr>
          <p:cNvPr id="64" name="文本占位符 2">
            <a:extLst>
              <a:ext uri="{FF2B5EF4-FFF2-40B4-BE49-F238E27FC236}">
                <a16:creationId xmlns:a16="http://schemas.microsoft.com/office/drawing/2014/main" id="{A12F0175-7AEE-46B1-9590-D4A427680DC7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6229878" y="5655557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单击以编辑</a:t>
            </a:r>
          </a:p>
        </p:txBody>
      </p:sp>
      <p:sp>
        <p:nvSpPr>
          <p:cNvPr id="61" name="文本占位符 2">
            <a:extLst>
              <a:ext uri="{FF2B5EF4-FFF2-40B4-BE49-F238E27FC236}">
                <a16:creationId xmlns:a16="http://schemas.microsoft.com/office/drawing/2014/main" id="{5026D39F-46AB-4680-9A52-F367344A3531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8759806" y="5513214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单击以编辑</a:t>
            </a:r>
          </a:p>
        </p:txBody>
      </p:sp>
      <p:sp>
        <p:nvSpPr>
          <p:cNvPr id="65" name="文本占位符 2">
            <a:extLst>
              <a:ext uri="{FF2B5EF4-FFF2-40B4-BE49-F238E27FC236}">
                <a16:creationId xmlns:a16="http://schemas.microsoft.com/office/drawing/2014/main" id="{04E11FE2-6320-4E8C-A5B3-8104AF329ADA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8634432" y="5640875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单击以编辑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solidFill>
                  <a:srgbClr val="898989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en-US" altLang="zh-CN" noProof="0"/>
              <a:t>20XX</a:t>
            </a:r>
            <a:endParaRPr lang="zh-CN" altLang="en-US" noProof="0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>
                <a:solidFill>
                  <a:srgbClr val="898989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 noProof="0"/>
              <a:t>融资演讲稿</a:t>
            </a:r>
          </a:p>
        </p:txBody>
      </p:sp>
      <p:sp>
        <p:nvSpPr>
          <p:cNvPr id="9" name="幻灯片编号占位符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>
                <a:solidFill>
                  <a:srgbClr val="898989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B5CEABB6-07DC-46E8-9B57-56EC44A396E5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  <p:pic>
        <p:nvPicPr>
          <p:cNvPr id="13" name="图形 12">
            <a:extLst>
              <a:ext uri="{FF2B5EF4-FFF2-40B4-BE49-F238E27FC236}">
                <a16:creationId xmlns:a16="http://schemas.microsoft.com/office/drawing/2014/main" id="{B0DFD584-E5CF-41EF-B51E-679CE22DDF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73953"/>
            <a:ext cx="2057400" cy="1647825"/>
          </a:xfrm>
          <a:prstGeom prst="rect">
            <a:avLst/>
          </a:prstGeom>
        </p:spPr>
      </p:pic>
      <p:pic>
        <p:nvPicPr>
          <p:cNvPr id="14" name="图形 13">
            <a:extLst>
              <a:ext uri="{FF2B5EF4-FFF2-40B4-BE49-F238E27FC236}">
                <a16:creationId xmlns:a16="http://schemas.microsoft.com/office/drawing/2014/main" id="{E5C02DDF-25A6-42C7-9525-F279CE2095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49000" y="5180889"/>
            <a:ext cx="11430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0955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 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rtl="0"/>
            <a:r>
              <a:rPr lang="zh-CN" altLang="en-US" noProof="0"/>
              <a:t>单击以编辑模板标题样式</a:t>
            </a:r>
          </a:p>
        </p:txBody>
      </p:sp>
      <p:sp>
        <p:nvSpPr>
          <p:cNvPr id="11" name="内容占位符 10">
            <a:extLst>
              <a:ext uri="{FF2B5EF4-FFF2-40B4-BE49-F238E27FC236}">
                <a16:creationId xmlns:a16="http://schemas.microsoft.com/office/drawing/2014/main" id="{ADC2540D-94C4-405B-8607-0CEDD6F54B9C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1075447" y="2370670"/>
            <a:ext cx="1856232" cy="1664208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 rtl="0"/>
            <a:r>
              <a:rPr lang="zh-CN" altLang="en-US" noProof="0"/>
              <a:t>单击此处添加内容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200" y="3788813"/>
            <a:ext cx="2330726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altLang="zh-CN" noProof="0"/>
              <a:t>#</a:t>
            </a:r>
            <a:endParaRPr lang="zh-CN" altLang="en-US" noProof="0"/>
          </a:p>
        </p:txBody>
      </p:sp>
      <p:sp>
        <p:nvSpPr>
          <p:cNvPr id="17" name="文本占位符 2">
            <a:extLst>
              <a:ext uri="{FF2B5EF4-FFF2-40B4-BE49-F238E27FC236}">
                <a16:creationId xmlns:a16="http://schemas.microsoft.com/office/drawing/2014/main" id="{E43D2F47-FAF2-42C2-967D-251DD4B940D7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838200" y="4464810"/>
            <a:ext cx="2330726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单击以编辑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5120722"/>
            <a:ext cx="2330726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24" name="内容占位符 10">
            <a:extLst>
              <a:ext uri="{FF2B5EF4-FFF2-40B4-BE49-F238E27FC236}">
                <a16:creationId xmlns:a16="http://schemas.microsoft.com/office/drawing/2014/main" id="{11C6EC54-ADFA-4CFF-9E9B-DC7E96C854C2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3805651" y="2370670"/>
            <a:ext cx="1856232" cy="1664208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 rtl="0"/>
            <a:r>
              <a:rPr lang="zh-CN" altLang="en-US" noProof="0"/>
              <a:t>单击此处添加内容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3562665" y="3788813"/>
            <a:ext cx="2342205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altLang="zh-CN" noProof="0"/>
              <a:t>#</a:t>
            </a:r>
            <a:endParaRPr lang="zh-CN" altLang="en-US" noProof="0"/>
          </a:p>
        </p:txBody>
      </p:sp>
      <p:sp>
        <p:nvSpPr>
          <p:cNvPr id="18" name="文本占位符 4">
            <a:extLst>
              <a:ext uri="{FF2B5EF4-FFF2-40B4-BE49-F238E27FC236}">
                <a16:creationId xmlns:a16="http://schemas.microsoft.com/office/drawing/2014/main" id="{3322C250-87FC-4F14-A42C-FFDA120D0D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62665" y="4464810"/>
            <a:ext cx="2342205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zh-CN" altLang="en-US" noProof="0"/>
              <a:t>单击以编辑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562665" y="5120722"/>
            <a:ext cx="2342205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25" name="内容占位符 10">
            <a:extLst>
              <a:ext uri="{FF2B5EF4-FFF2-40B4-BE49-F238E27FC236}">
                <a16:creationId xmlns:a16="http://schemas.microsoft.com/office/drawing/2014/main" id="{1B6DD41C-FCE2-4AC6-A235-2FF1B905DAAD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6530117" y="2370670"/>
            <a:ext cx="1856232" cy="1664208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 rtl="0"/>
            <a:r>
              <a:rPr lang="zh-CN" altLang="en-US" noProof="0"/>
              <a:t>单击此处添加内容</a:t>
            </a:r>
          </a:p>
        </p:txBody>
      </p:sp>
      <p:sp>
        <p:nvSpPr>
          <p:cNvPr id="21" name="文本占位符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298609" y="3788813"/>
            <a:ext cx="2330726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altLang="zh-CN" noProof="0"/>
              <a:t>#</a:t>
            </a:r>
            <a:endParaRPr lang="zh-CN" altLang="en-US" noProof="0"/>
          </a:p>
        </p:txBody>
      </p:sp>
      <p:sp>
        <p:nvSpPr>
          <p:cNvPr id="19" name="文本占位符 2">
            <a:extLst>
              <a:ext uri="{FF2B5EF4-FFF2-40B4-BE49-F238E27FC236}">
                <a16:creationId xmlns:a16="http://schemas.microsoft.com/office/drawing/2014/main" id="{D3C675D6-83FA-4036-B516-098EDCAF2506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298609" y="4464810"/>
            <a:ext cx="2330726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单击以编辑</a:t>
            </a:r>
          </a:p>
        </p:txBody>
      </p:sp>
      <p:sp>
        <p:nvSpPr>
          <p:cNvPr id="22" name="内容占位符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6298609" y="5120722"/>
            <a:ext cx="2330726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26" name="内容占位符 10">
            <a:extLst>
              <a:ext uri="{FF2B5EF4-FFF2-40B4-BE49-F238E27FC236}">
                <a16:creationId xmlns:a16="http://schemas.microsoft.com/office/drawing/2014/main" id="{CEB4C3DB-E51E-4479-90C2-DFE5DB4B2482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9260321" y="2370670"/>
            <a:ext cx="1856232" cy="1664208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 rtl="0"/>
            <a:r>
              <a:rPr lang="zh-CN" altLang="en-US" noProof="0"/>
              <a:t>单击此处添加内容</a:t>
            </a:r>
          </a:p>
        </p:txBody>
      </p:sp>
      <p:sp>
        <p:nvSpPr>
          <p:cNvPr id="14" name="文本占位符 2">
            <a:extLst>
              <a:ext uri="{FF2B5EF4-FFF2-40B4-BE49-F238E27FC236}">
                <a16:creationId xmlns:a16="http://schemas.microsoft.com/office/drawing/2014/main" id="{84A1E92D-A5BF-4268-BFF3-1418A1F03589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9023074" y="3788457"/>
            <a:ext cx="2330726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altLang="zh-CN" noProof="0"/>
              <a:t>#</a:t>
            </a:r>
            <a:endParaRPr lang="zh-CN" altLang="en-US" noProof="0"/>
          </a:p>
        </p:txBody>
      </p:sp>
      <p:sp>
        <p:nvSpPr>
          <p:cNvPr id="23" name="文本占位符 2">
            <a:extLst>
              <a:ext uri="{FF2B5EF4-FFF2-40B4-BE49-F238E27FC236}">
                <a16:creationId xmlns:a16="http://schemas.microsoft.com/office/drawing/2014/main" id="{B6439AAC-8A96-4015-8A87-ED8DF7027B60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9023074" y="4464454"/>
            <a:ext cx="2330726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单击以编辑</a:t>
            </a:r>
          </a:p>
        </p:txBody>
      </p:sp>
      <p:cxnSp>
        <p:nvCxnSpPr>
          <p:cNvPr id="16" name="直接连接符​​(S) 15">
            <a:extLst>
              <a:ext uri="{FF2B5EF4-FFF2-40B4-BE49-F238E27FC236}">
                <a16:creationId xmlns:a16="http://schemas.microsoft.com/office/drawing/2014/main" id="{463D7850-C2A6-43CE-BBE4-8E81A0A59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238250" cy="1328057"/>
          </a:xfrm>
          <a:prstGeom prst="line">
            <a:avLst/>
          </a:prstGeom>
          <a:ln w="31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​​(S) 19">
            <a:extLst>
              <a:ext uri="{FF2B5EF4-FFF2-40B4-BE49-F238E27FC236}">
                <a16:creationId xmlns:a16="http://schemas.microsoft.com/office/drawing/2014/main" id="{EBAD3E03-2E3B-440C-9105-6F9D33006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3790950" cy="892177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内容占位符 3">
            <a:extLst>
              <a:ext uri="{FF2B5EF4-FFF2-40B4-BE49-F238E27FC236}">
                <a16:creationId xmlns:a16="http://schemas.microsoft.com/office/drawing/2014/main" id="{492F9083-A886-4EEB-94D6-1FAE6DC33000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9023074" y="5120366"/>
            <a:ext cx="2330726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en-US" altLang="zh-CN" noProof="0"/>
              <a:t>20XX</a:t>
            </a:r>
            <a:endParaRPr lang="zh-CN" altLang="en-US" noProof="0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 noProof="0"/>
              <a:t>融资演讲稿</a:t>
            </a:r>
          </a:p>
        </p:txBody>
      </p:sp>
      <p:sp>
        <p:nvSpPr>
          <p:cNvPr id="9" name="幻灯片编号占位符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B5CEABB6-07DC-46E8-9B57-56EC44A396E5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13866963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摘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5" y="1671639"/>
            <a:ext cx="5111750" cy="1204912"/>
          </a:xfrm>
        </p:spPr>
        <p:txBody>
          <a:bodyPr rtlCol="0" anchor="b">
            <a:normAutofit/>
          </a:bodyPr>
          <a:lstStyle>
            <a:lvl1pPr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rtl="0"/>
            <a:r>
              <a:rPr lang="zh-CN" altLang="en-US" noProof="0"/>
              <a:t>单击以编辑模板标题样式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76875" y="3682546"/>
            <a:ext cx="5111750" cy="1525588"/>
          </a:xfrm>
        </p:spPr>
        <p:txBody>
          <a:bodyPr rtlCol="0" anchor="b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cxnSp>
        <p:nvCxnSpPr>
          <p:cNvPr id="23" name="直接连接符​​(S) 22">
            <a:extLst>
              <a:ext uri="{FF2B5EF4-FFF2-40B4-BE49-F238E27FC236}">
                <a16:creationId xmlns:a16="http://schemas.microsoft.com/office/drawing/2014/main" id="{D87F08D6-2CA7-4A5A-BE34-07113DCA535D}"/>
              </a:ext>
            </a:extLst>
          </p:cNvPr>
          <p:cNvCxnSpPr>
            <a:cxnSpLocks/>
          </p:cNvCxnSpPr>
          <p:nvPr/>
        </p:nvCxnSpPr>
        <p:spPr>
          <a:xfrm flipH="1" flipV="1">
            <a:off x="0" y="876300"/>
            <a:ext cx="4762500" cy="1628775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​​(S) 11">
            <a:extLst>
              <a:ext uri="{FF2B5EF4-FFF2-40B4-BE49-F238E27FC236}">
                <a16:creationId xmlns:a16="http://schemas.microsoft.com/office/drawing/2014/main" id="{A768C87F-B9C3-4DFF-8454-F3F52CE4346B}"/>
              </a:ext>
            </a:extLst>
          </p:cNvPr>
          <p:cNvCxnSpPr>
            <a:cxnSpLocks/>
          </p:cNvCxnSpPr>
          <p:nvPr/>
        </p:nvCxnSpPr>
        <p:spPr>
          <a:xfrm flipH="1" flipV="1">
            <a:off x="2638425" y="0"/>
            <a:ext cx="2124076" cy="5186363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日期占位符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en-US" altLang="zh-CN" noProof="0"/>
              <a:t>20XX</a:t>
            </a:r>
            <a:endParaRPr lang="zh-CN" altLang="en-US" noProof="0"/>
          </a:p>
        </p:txBody>
      </p:sp>
      <p:sp>
        <p:nvSpPr>
          <p:cNvPr id="22" name="页脚占位符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 sz="9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 noProof="0"/>
              <a:t>融资演讲稿</a:t>
            </a:r>
          </a:p>
        </p:txBody>
      </p:sp>
      <p:sp>
        <p:nvSpPr>
          <p:cNvPr id="24" name="幻灯片编号占位符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B5CEABB6-07DC-46E8-9B57-56EC44A396E5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16163167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议程​​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形 7">
            <a:extLst>
              <a:ext uri="{FF2B5EF4-FFF2-40B4-BE49-F238E27FC236}">
                <a16:creationId xmlns:a16="http://schemas.microsoft.com/office/drawing/2014/main" id="{D514C6BF-376E-43E8-881D-2E76742699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5488815" y="0"/>
            <a:ext cx="6703185" cy="68580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499" y="1020445"/>
            <a:ext cx="3171825" cy="1325563"/>
          </a:xfrm>
        </p:spPr>
        <p:txBody>
          <a:bodyPr rtlCol="0" anchor="b">
            <a:normAutofit/>
          </a:bodyPr>
          <a:lstStyle>
            <a:lvl1pPr>
              <a:defRPr sz="28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单击以编辑模板标题样式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499" y="2924175"/>
            <a:ext cx="3171825" cy="2519363"/>
          </a:xfrm>
        </p:spPr>
        <p:txBody>
          <a:bodyPr rtlCol="0">
            <a:normAutofit/>
          </a:bodyPr>
          <a:lstStyle>
            <a:lvl1pPr marL="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 marL="9144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 marL="13716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 marL="18288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39F5093-3C53-4152-B8FE-0522E0795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 rtlCol="0"/>
          <a:lstStyle>
            <a:lvl1pPr>
              <a:defRPr sz="9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en-US" altLang="zh-CN" noProof="0"/>
              <a:t>20XX</a:t>
            </a:r>
            <a:endParaRPr lang="zh-CN" altLang="en-US" noProof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 rtlCol="0"/>
          <a:lstStyle>
            <a:lvl1pPr>
              <a:defRPr sz="9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 noProof="0"/>
              <a:t>融资演讲稿</a:t>
            </a:r>
          </a:p>
        </p:txBody>
      </p:sp>
      <p:sp>
        <p:nvSpPr>
          <p:cNvPr id="6" name="幻灯片编号占位符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 rtlCol="0"/>
          <a:lstStyle>
            <a:lvl1pPr>
              <a:defRPr sz="9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B5CEABB6-07DC-46E8-9B57-56EC44A396E5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263127036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结束语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rtlCol="0" anchor="b">
            <a:noAutofit/>
          </a:bodyPr>
          <a:lstStyle>
            <a:lvl1pPr algn="l">
              <a:defRPr sz="3200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zh-CN" altLang="en-US" noProof="0"/>
              <a:t>单击以编辑模板标题样式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267200" y="3238103"/>
            <a:ext cx="4179570" cy="2004161"/>
          </a:xfrm>
        </p:spPr>
        <p:txBody>
          <a:bodyPr rtlCol="0">
            <a:normAutofit/>
          </a:bodyPr>
          <a:lstStyle>
            <a:lvl1pPr marL="0" indent="0" algn="l">
              <a:lnSpc>
                <a:spcPct val="15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CN" altLang="en-US" noProof="0"/>
              <a:t>单击以编辑母版副标题样式</a:t>
            </a:r>
          </a:p>
        </p:txBody>
      </p:sp>
      <p:pic>
        <p:nvPicPr>
          <p:cNvPr id="6" name="图形 5">
            <a:extLst>
              <a:ext uri="{FF2B5EF4-FFF2-40B4-BE49-F238E27FC236}">
                <a16:creationId xmlns:a16="http://schemas.microsoft.com/office/drawing/2014/main" id="{ED3361C9-310A-4255-A94E-B77588962D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9" name="日期占位符 6">
            <a:extLst>
              <a:ext uri="{FF2B5EF4-FFF2-40B4-BE49-F238E27FC236}">
                <a16:creationId xmlns:a16="http://schemas.microsoft.com/office/drawing/2014/main" id="{BF358517-D7B7-40D0-A9D0-B650C808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en-US" altLang="zh-CN" noProof="0"/>
              <a:t>20XX</a:t>
            </a:r>
            <a:endParaRPr lang="zh-CN" altLang="en-US" noProof="0"/>
          </a:p>
        </p:txBody>
      </p:sp>
      <p:sp>
        <p:nvSpPr>
          <p:cNvPr id="10" name="页脚占位符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zh-CN" altLang="en-US" noProof="0"/>
              <a:t>融资演讲稿</a:t>
            </a:r>
          </a:p>
        </p:txBody>
      </p:sp>
      <p:sp>
        <p:nvSpPr>
          <p:cNvPr id="11" name="幻灯片编号占位符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en-US" altLang="zh-CN" noProof="0" smtClean="0"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4293551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日程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图形 10">
            <a:extLst>
              <a:ext uri="{FF2B5EF4-FFF2-40B4-BE49-F238E27FC236}">
                <a16:creationId xmlns:a16="http://schemas.microsoft.com/office/drawing/2014/main" id="{9D2AF524-D4B4-4A3A-9CE4-EDAFE1D5A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13884" y="0"/>
            <a:ext cx="10078116" cy="6858000"/>
          </a:xfrm>
          <a:custGeom>
            <a:avLst/>
            <a:gdLst>
              <a:gd name="connsiteX0" fmla="*/ 3793236 w 10078116"/>
              <a:gd name="connsiteY0" fmla="*/ 6858000 h 6858000"/>
              <a:gd name="connsiteX1" fmla="*/ 0 w 10078116"/>
              <a:gd name="connsiteY1" fmla="*/ 0 h 6858000"/>
              <a:gd name="connsiteX2" fmla="*/ 10078116 w 10078116"/>
              <a:gd name="connsiteY2" fmla="*/ 0 h 6858000"/>
              <a:gd name="connsiteX3" fmla="*/ 10078116 w 100781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78116" h="6858000">
                <a:moveTo>
                  <a:pt x="3793236" y="6858000"/>
                </a:moveTo>
                <a:lnTo>
                  <a:pt x="0" y="0"/>
                </a:lnTo>
                <a:lnTo>
                  <a:pt x="10078116" y="0"/>
                </a:lnTo>
                <a:lnTo>
                  <a:pt x="10078116" y="685800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6E3987A5-99A6-4B33-BAAF-531596353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09419"/>
            <a:ext cx="4082142" cy="585788"/>
          </a:xfrm>
        </p:spPr>
        <p:txBody>
          <a:bodyPr rtlCol="0">
            <a:normAutofit/>
          </a:bodyPr>
          <a:lstStyle>
            <a:lvl1pPr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rtl="0"/>
            <a:r>
              <a:rPr lang="zh-CN" altLang="en-US" noProof="0"/>
              <a:t>单击此处编辑标题</a:t>
            </a:r>
          </a:p>
        </p:txBody>
      </p:sp>
      <p:sp>
        <p:nvSpPr>
          <p:cNvPr id="16" name="文本占位符 15">
            <a:extLst>
              <a:ext uri="{FF2B5EF4-FFF2-40B4-BE49-F238E27FC236}">
                <a16:creationId xmlns:a16="http://schemas.microsoft.com/office/drawing/2014/main" id="{3BABF6CA-407C-4BF0-8234-1321A676E75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8318" y="1481138"/>
            <a:ext cx="2141764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1600" cap="all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单击以编辑母版文本样式</a:t>
            </a:r>
          </a:p>
        </p:txBody>
      </p:sp>
      <p:sp>
        <p:nvSpPr>
          <p:cNvPr id="17" name="文本占位符 15">
            <a:extLst>
              <a:ext uri="{FF2B5EF4-FFF2-40B4-BE49-F238E27FC236}">
                <a16:creationId xmlns:a16="http://schemas.microsoft.com/office/drawing/2014/main" id="{76D8129B-5B68-421C-968C-3663C86EFC7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4375" y="2557463"/>
            <a:ext cx="2141764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1600" cap="all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单击以编辑母版文本样式</a:t>
            </a:r>
          </a:p>
        </p:txBody>
      </p:sp>
      <p:sp>
        <p:nvSpPr>
          <p:cNvPr id="18" name="文本占位符 15">
            <a:extLst>
              <a:ext uri="{FF2B5EF4-FFF2-40B4-BE49-F238E27FC236}">
                <a16:creationId xmlns:a16="http://schemas.microsoft.com/office/drawing/2014/main" id="{6C741DCA-8EBD-44F5-9D38-E938A628ADC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20800" y="3633788"/>
            <a:ext cx="2141764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1600" cap="all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单击以编辑母版文本样式</a:t>
            </a:r>
          </a:p>
        </p:txBody>
      </p:sp>
      <p:sp>
        <p:nvSpPr>
          <p:cNvPr id="19" name="文本占位符 15">
            <a:extLst>
              <a:ext uri="{FF2B5EF4-FFF2-40B4-BE49-F238E27FC236}">
                <a16:creationId xmlns:a16="http://schemas.microsoft.com/office/drawing/2014/main" id="{5C43C6B1-A1BD-4A90-8B4B-F361C1BEDD2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905000" y="4710114"/>
            <a:ext cx="2141764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1600" cap="all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单击以编辑母版文本样式</a:t>
            </a:r>
          </a:p>
        </p:txBody>
      </p:sp>
      <p:sp>
        <p:nvSpPr>
          <p:cNvPr id="34" name="文本占位符 15">
            <a:extLst>
              <a:ext uri="{FF2B5EF4-FFF2-40B4-BE49-F238E27FC236}">
                <a16:creationId xmlns:a16="http://schemas.microsoft.com/office/drawing/2014/main" id="{0C66E1BD-33F0-4B94-BF94-CD4698F85C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1535" y="1594478"/>
            <a:ext cx="5539095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单击编辑主文本样式</a:t>
            </a:r>
          </a:p>
        </p:txBody>
      </p:sp>
      <p:sp>
        <p:nvSpPr>
          <p:cNvPr id="35" name="文本占位符 15">
            <a:extLst>
              <a:ext uri="{FF2B5EF4-FFF2-40B4-BE49-F238E27FC236}">
                <a16:creationId xmlns:a16="http://schemas.microsoft.com/office/drawing/2014/main" id="{2D4661B1-6559-407A-9AEC-A46A0570AE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86028" y="2682564"/>
            <a:ext cx="5539095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单击编辑主文本样式</a:t>
            </a:r>
          </a:p>
        </p:txBody>
      </p:sp>
      <p:sp>
        <p:nvSpPr>
          <p:cNvPr id="36" name="文本占位符 15">
            <a:extLst>
              <a:ext uri="{FF2B5EF4-FFF2-40B4-BE49-F238E27FC236}">
                <a16:creationId xmlns:a16="http://schemas.microsoft.com/office/drawing/2014/main" id="{DCC983F7-6A25-42C0-811C-EA32138C5B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76937" y="3755394"/>
            <a:ext cx="5539095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单击编辑主文本样式</a:t>
            </a:r>
          </a:p>
        </p:txBody>
      </p:sp>
      <p:sp>
        <p:nvSpPr>
          <p:cNvPr id="37" name="文本占位符 15">
            <a:extLst>
              <a:ext uri="{FF2B5EF4-FFF2-40B4-BE49-F238E27FC236}">
                <a16:creationId xmlns:a16="http://schemas.microsoft.com/office/drawing/2014/main" id="{E83DA0EB-27DD-416A-8DA5-4AFDC8587E5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5279" y="4824430"/>
            <a:ext cx="5539095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单击编辑主文本样式</a:t>
            </a:r>
          </a:p>
        </p:txBody>
      </p:sp>
      <p:cxnSp>
        <p:nvCxnSpPr>
          <p:cNvPr id="3" name="直接连接符​​(S) 2">
            <a:extLst>
              <a:ext uri="{FF2B5EF4-FFF2-40B4-BE49-F238E27FC236}">
                <a16:creationId xmlns:a16="http://schemas.microsoft.com/office/drawing/2014/main" id="{D3795F91-C721-4363-956D-756673AE7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53515" y="5023933"/>
            <a:ext cx="1513211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" name="直接连接符​​(S) 3">
            <a:extLst>
              <a:ext uri="{FF2B5EF4-FFF2-40B4-BE49-F238E27FC236}">
                <a16:creationId xmlns:a16="http://schemas.microsoft.com/office/drawing/2014/main" id="{8AC14461-E27D-413D-B31A-47B74646A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759917" y="3948451"/>
            <a:ext cx="1513211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直接连接符​​(S) 7">
            <a:extLst>
              <a:ext uri="{FF2B5EF4-FFF2-40B4-BE49-F238E27FC236}">
                <a16:creationId xmlns:a16="http://schemas.microsoft.com/office/drawing/2014/main" id="{4D6AEA4C-7710-4829-BA87-8DD77F159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173453" y="2872686"/>
            <a:ext cx="1513211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直接连接符​​(S) 8">
            <a:extLst>
              <a:ext uri="{FF2B5EF4-FFF2-40B4-BE49-F238E27FC236}">
                <a16:creationId xmlns:a16="http://schemas.microsoft.com/office/drawing/2014/main" id="{E9BD473E-6203-491C-87AC-54AC0AB23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586263" y="1796083"/>
            <a:ext cx="1513211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74DC36F-5D3E-439D-80B5-32633FC34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solidFill>
                  <a:srgbClr val="898989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en-US" altLang="zh-CN" noProof="0"/>
              <a:t>20XX</a:t>
            </a:r>
            <a:endParaRPr lang="zh-CN" altLang="en-US" noProof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C710A8A-CEC9-4787-A745-C28DD965F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155823" y="6356350"/>
            <a:ext cx="1808712" cy="365125"/>
          </a:xfrm>
        </p:spPr>
        <p:txBody>
          <a:bodyPr rtlCol="0"/>
          <a:lstStyle>
            <a:lvl1pPr algn="l">
              <a:defRPr sz="9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 noProof="0"/>
              <a:t>融资演讲稿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162BD04-8F01-472A-9456-4702A221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 rtlCol="0"/>
          <a:lstStyle>
            <a:lvl1pPr>
              <a:defRPr sz="9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B5CEABB6-07DC-46E8-9B57-56EC44A396E5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30528123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 3 列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标题 1">
            <a:extLst>
              <a:ext uri="{FF2B5EF4-FFF2-40B4-BE49-F238E27FC236}">
                <a16:creationId xmlns:a16="http://schemas.microsoft.com/office/drawing/2014/main" id="{42ACEF30-0520-40B3-A1F1-F3D2530563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rtl="0"/>
            <a:r>
              <a:rPr lang="zh-CN" altLang="en-US" noProof="0"/>
              <a:t>单击以编辑模板标题样式</a:t>
            </a:r>
          </a:p>
        </p:txBody>
      </p:sp>
      <p:sp>
        <p:nvSpPr>
          <p:cNvPr id="15" name="文本占位符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85900" y="2563123"/>
            <a:ext cx="4031945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lvl="0" rtl="0"/>
            <a:r>
              <a:rPr lang="zh-CN" altLang="en-US" noProof="0"/>
              <a:t>单击此处添加副标题</a:t>
            </a:r>
          </a:p>
        </p:txBody>
      </p:sp>
      <p:sp>
        <p:nvSpPr>
          <p:cNvPr id="17" name="文本占位符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85664" y="3070348"/>
            <a:ext cx="4031030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单击此处添加文本</a:t>
            </a:r>
          </a:p>
        </p:txBody>
      </p:sp>
      <p:sp>
        <p:nvSpPr>
          <p:cNvPr id="31" name="文本占位符 15">
            <a:extLst>
              <a:ext uri="{FF2B5EF4-FFF2-40B4-BE49-F238E27FC236}">
                <a16:creationId xmlns:a16="http://schemas.microsoft.com/office/drawing/2014/main" id="{87DD41A9-B6B3-48D9-A3A6-831B39C9158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73004" y="2563123"/>
            <a:ext cx="4031945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zh-CN" altLang="en-US" noProof="0"/>
              <a:t>单击此处添加副标题</a:t>
            </a:r>
          </a:p>
        </p:txBody>
      </p:sp>
      <p:sp>
        <p:nvSpPr>
          <p:cNvPr id="32" name="文本占位符 18">
            <a:extLst>
              <a:ext uri="{FF2B5EF4-FFF2-40B4-BE49-F238E27FC236}">
                <a16:creationId xmlns:a16="http://schemas.microsoft.com/office/drawing/2014/main" id="{FB791E68-EDF5-4CC2-8774-A27AEF1D25E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73143" y="3070348"/>
            <a:ext cx="4031030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单击此处添加文本</a:t>
            </a:r>
          </a:p>
        </p:txBody>
      </p:sp>
      <p:sp>
        <p:nvSpPr>
          <p:cNvPr id="33" name="文本占位符 15">
            <a:extLst>
              <a:ext uri="{FF2B5EF4-FFF2-40B4-BE49-F238E27FC236}">
                <a16:creationId xmlns:a16="http://schemas.microsoft.com/office/drawing/2014/main" id="{AA224F82-7E0C-4EBF-97D3-132481DBCDA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85899" y="4319431"/>
            <a:ext cx="4031945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zh-CN" altLang="en-US" noProof="0"/>
              <a:t>单击此处添加副标题</a:t>
            </a:r>
          </a:p>
        </p:txBody>
      </p:sp>
      <p:sp>
        <p:nvSpPr>
          <p:cNvPr id="34" name="文本占位符 18">
            <a:extLst>
              <a:ext uri="{FF2B5EF4-FFF2-40B4-BE49-F238E27FC236}">
                <a16:creationId xmlns:a16="http://schemas.microsoft.com/office/drawing/2014/main" id="{699D24C6-4AFB-4222-8E0C-4D11CD9C0FF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86412" y="4826656"/>
            <a:ext cx="4031030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单击此处添加文本</a:t>
            </a:r>
          </a:p>
        </p:txBody>
      </p:sp>
      <p:sp>
        <p:nvSpPr>
          <p:cNvPr id="12" name="文本占位符 15">
            <a:extLst>
              <a:ext uri="{FF2B5EF4-FFF2-40B4-BE49-F238E27FC236}">
                <a16:creationId xmlns:a16="http://schemas.microsoft.com/office/drawing/2014/main" id="{3B05E19C-DF33-4515-AC52-F95850810EC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72630" y="4319431"/>
            <a:ext cx="4031945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zh-CN" altLang="en-US" noProof="0"/>
              <a:t>单击此处添加副标题</a:t>
            </a:r>
          </a:p>
        </p:txBody>
      </p:sp>
      <p:sp>
        <p:nvSpPr>
          <p:cNvPr id="13" name="文本占位符 18">
            <a:extLst>
              <a:ext uri="{FF2B5EF4-FFF2-40B4-BE49-F238E27FC236}">
                <a16:creationId xmlns:a16="http://schemas.microsoft.com/office/drawing/2014/main" id="{C0EBC62D-442C-45D3-B66B-C6578FBB337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673143" y="4826656"/>
            <a:ext cx="4031030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单击此处添加文本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en-US" altLang="zh-CN" noProof="0"/>
              <a:t>20XX</a:t>
            </a:r>
            <a:endParaRPr lang="zh-CN" altLang="en-US" noProof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 noProof="0"/>
              <a:t>融资演讲稿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B5CEABB6-07DC-46E8-9B57-56EC44A396E5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  <p:cxnSp>
        <p:nvCxnSpPr>
          <p:cNvPr id="2" name="直接连接符​​(S) 1">
            <a:extLst>
              <a:ext uri="{FF2B5EF4-FFF2-40B4-BE49-F238E27FC236}">
                <a16:creationId xmlns:a16="http://schemas.microsoft.com/office/drawing/2014/main" id="{9298DCF7-7DC1-4618-8133-F63847B0A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688388" y="0"/>
            <a:ext cx="3503612" cy="23529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653A6567-233D-4A3B-B52B-DE7E5E35A1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720943" y="0"/>
            <a:ext cx="2471057" cy="2699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形 6">
            <a:extLst>
              <a:ext uri="{FF2B5EF4-FFF2-40B4-BE49-F238E27FC236}">
                <a16:creationId xmlns:a16="http://schemas.microsoft.com/office/drawing/2014/main" id="{64D564EB-CA78-42C6-AD76-3C4E7B3AEA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73953"/>
            <a:ext cx="2057400" cy="1647825"/>
          </a:xfrm>
          <a:prstGeom prst="rect">
            <a:avLst/>
          </a:prstGeom>
        </p:spPr>
      </p:pic>
      <p:pic>
        <p:nvPicPr>
          <p:cNvPr id="8" name="图形 7">
            <a:extLst>
              <a:ext uri="{FF2B5EF4-FFF2-40B4-BE49-F238E27FC236}">
                <a16:creationId xmlns:a16="http://schemas.microsoft.com/office/drawing/2014/main" id="{1CFFBB3A-BDCF-4878-8D04-E8BB9A050E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49000" y="5180889"/>
            <a:ext cx="11430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487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 2 列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标题 1">
            <a:extLst>
              <a:ext uri="{FF2B5EF4-FFF2-40B4-BE49-F238E27FC236}">
                <a16:creationId xmlns:a16="http://schemas.microsoft.com/office/drawing/2014/main" id="{42ACEF30-0520-40B3-A1F1-F3D2530563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08760" y="4156405"/>
            <a:ext cx="3139440" cy="1325563"/>
          </a:xfrm>
        </p:spPr>
        <p:txBody>
          <a:bodyPr rtlCol="0" anchor="b">
            <a:normAutofit/>
          </a:bodyPr>
          <a:lstStyle>
            <a:lvl1pPr algn="l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rtl="0"/>
            <a:r>
              <a:rPr lang="zh-CN" altLang="en-US" noProof="0"/>
              <a:t>单击以编辑模板标题样式</a:t>
            </a:r>
          </a:p>
        </p:txBody>
      </p:sp>
      <p:sp>
        <p:nvSpPr>
          <p:cNvPr id="15" name="文本占位符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1530635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lvl="0" rtl="0"/>
            <a:r>
              <a:rPr lang="zh-CN" altLang="en-US" noProof="0"/>
              <a:t>单击此处添加副标题</a:t>
            </a:r>
          </a:p>
        </p:txBody>
      </p:sp>
      <p:sp>
        <p:nvSpPr>
          <p:cNvPr id="17" name="文本占位符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1860060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单击此处添加文本</a:t>
            </a:r>
          </a:p>
        </p:txBody>
      </p:sp>
      <p:sp>
        <p:nvSpPr>
          <p:cNvPr id="16" name="文本占位符 15">
            <a:extLst>
              <a:ext uri="{FF2B5EF4-FFF2-40B4-BE49-F238E27FC236}">
                <a16:creationId xmlns:a16="http://schemas.microsoft.com/office/drawing/2014/main" id="{07D6A00C-D56B-4E8B-B992-7DA51D3C726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2630431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lvl="0" rtl="0"/>
            <a:r>
              <a:rPr lang="zh-CN" altLang="en-US" noProof="0"/>
              <a:t>单击此处添加副标题</a:t>
            </a:r>
          </a:p>
        </p:txBody>
      </p:sp>
      <p:sp>
        <p:nvSpPr>
          <p:cNvPr id="18" name="文本占位符 18">
            <a:extLst>
              <a:ext uri="{FF2B5EF4-FFF2-40B4-BE49-F238E27FC236}">
                <a16:creationId xmlns:a16="http://schemas.microsoft.com/office/drawing/2014/main" id="{DA90DA32-7E6A-4713-BDC9-73910E2A0E6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2959856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单击此处添加文本</a:t>
            </a:r>
          </a:p>
        </p:txBody>
      </p:sp>
      <p:sp>
        <p:nvSpPr>
          <p:cNvPr id="19" name="文本占位符 15">
            <a:extLst>
              <a:ext uri="{FF2B5EF4-FFF2-40B4-BE49-F238E27FC236}">
                <a16:creationId xmlns:a16="http://schemas.microsoft.com/office/drawing/2014/main" id="{D7E57261-C874-4DFD-AF7D-F9EC50B3BFD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3730227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lvl="0" rtl="0"/>
            <a:r>
              <a:rPr lang="zh-CN" altLang="en-US" noProof="0"/>
              <a:t>单击此处添加副标题</a:t>
            </a:r>
          </a:p>
        </p:txBody>
      </p:sp>
      <p:sp>
        <p:nvSpPr>
          <p:cNvPr id="20" name="文本占位符 18">
            <a:extLst>
              <a:ext uri="{FF2B5EF4-FFF2-40B4-BE49-F238E27FC236}">
                <a16:creationId xmlns:a16="http://schemas.microsoft.com/office/drawing/2014/main" id="{843F77CE-098F-4777-8C30-5CEE7954D14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059652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单击此处添加文本</a:t>
            </a:r>
          </a:p>
        </p:txBody>
      </p:sp>
      <p:sp>
        <p:nvSpPr>
          <p:cNvPr id="23" name="文本占位符 15">
            <a:extLst>
              <a:ext uri="{FF2B5EF4-FFF2-40B4-BE49-F238E27FC236}">
                <a16:creationId xmlns:a16="http://schemas.microsoft.com/office/drawing/2014/main" id="{4CAE269A-B6AB-42A6-9575-6057FA25A29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20106" y="4830024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lvl="0" rtl="0"/>
            <a:r>
              <a:rPr lang="zh-CN" altLang="en-US" noProof="0"/>
              <a:t>单击此处添加副标题</a:t>
            </a:r>
          </a:p>
        </p:txBody>
      </p:sp>
      <p:sp>
        <p:nvSpPr>
          <p:cNvPr id="24" name="文本占位符 18">
            <a:extLst>
              <a:ext uri="{FF2B5EF4-FFF2-40B4-BE49-F238E27FC236}">
                <a16:creationId xmlns:a16="http://schemas.microsoft.com/office/drawing/2014/main" id="{46866A49-A3A8-4869-961C-EB41F6BC784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19680" y="5159449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单击此处添加文本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947516" cy="365125"/>
          </a:xfrm>
        </p:spPr>
        <p:txBody>
          <a:bodyPr rtlCol="0"/>
          <a:lstStyle>
            <a:lvl1pPr>
              <a:defRPr sz="9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en-US" altLang="zh-CN" noProof="0"/>
              <a:t>20XX</a:t>
            </a:r>
            <a:endParaRPr lang="zh-CN" altLang="en-US" noProof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161955" y="6356350"/>
            <a:ext cx="3243942" cy="365125"/>
          </a:xfrm>
        </p:spPr>
        <p:txBody>
          <a:bodyPr rtlCol="0"/>
          <a:lstStyle>
            <a:lvl1pPr>
              <a:defRPr sz="9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 noProof="0"/>
              <a:t>融资演讲稿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 rtlCol="0"/>
          <a:lstStyle>
            <a:lvl1pPr>
              <a:defRPr sz="9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B5CEABB6-07DC-46E8-9B57-56EC44A396E5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  <p:pic>
        <p:nvPicPr>
          <p:cNvPr id="2" name="图形 1">
            <a:extLst>
              <a:ext uri="{FF2B5EF4-FFF2-40B4-BE49-F238E27FC236}">
                <a16:creationId xmlns:a16="http://schemas.microsoft.com/office/drawing/2014/main" id="{6D8D9106-8780-461D-9091-E074B0A3C9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-4696" y="-1"/>
            <a:ext cx="4896735" cy="4385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9504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简介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075" y="1671639"/>
            <a:ext cx="5111750" cy="1204912"/>
          </a:xfrm>
        </p:spPr>
        <p:txBody>
          <a:bodyPr rtlCol="0" anchor="b">
            <a:normAutofit/>
          </a:bodyPr>
          <a:lstStyle>
            <a:lvl1pPr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rtl="0"/>
            <a:r>
              <a:rPr lang="zh-CN" altLang="en-US" noProof="0"/>
              <a:t>单击以编辑模板标题样式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3660774"/>
            <a:ext cx="5111750" cy="1525588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cxnSp>
        <p:nvCxnSpPr>
          <p:cNvPr id="14" name="直接连接符​​(S) 13">
            <a:extLst>
              <a:ext uri="{FF2B5EF4-FFF2-40B4-BE49-F238E27FC236}">
                <a16:creationId xmlns:a16="http://schemas.microsoft.com/office/drawing/2014/main" id="{49FBD260-5143-4B12-B9F8-33E48D548909}"/>
              </a:ext>
            </a:extLst>
          </p:cNvPr>
          <p:cNvCxnSpPr/>
          <p:nvPr/>
        </p:nvCxnSpPr>
        <p:spPr>
          <a:xfrm>
            <a:off x="9096375" y="1497012"/>
            <a:ext cx="3095625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​​(S) 22">
            <a:extLst>
              <a:ext uri="{FF2B5EF4-FFF2-40B4-BE49-F238E27FC236}">
                <a16:creationId xmlns:a16="http://schemas.microsoft.com/office/drawing/2014/main" id="{D87F08D6-2CA7-4A5A-BE34-07113DCA535D}"/>
              </a:ext>
            </a:extLst>
          </p:cNvPr>
          <p:cNvCxnSpPr/>
          <p:nvPr/>
        </p:nvCxnSpPr>
        <p:spPr>
          <a:xfrm flipH="1">
            <a:off x="6953250" y="-25401"/>
            <a:ext cx="3790950" cy="6902451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日期占位符 6">
            <a:extLst>
              <a:ext uri="{FF2B5EF4-FFF2-40B4-BE49-F238E27FC236}">
                <a16:creationId xmlns:a16="http://schemas.microsoft.com/office/drawing/2014/main" id="{70146B66-4F07-44BE-8AAB-48EA5170DA8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en-US" altLang="zh-CN" noProof="0"/>
              <a:t>20XX</a:t>
            </a:r>
            <a:endParaRPr lang="zh-CN" altLang="en-US" noProof="0"/>
          </a:p>
        </p:txBody>
      </p:sp>
      <p:sp>
        <p:nvSpPr>
          <p:cNvPr id="10" name="页脚占位符 7">
            <a:extLst>
              <a:ext uri="{FF2B5EF4-FFF2-40B4-BE49-F238E27FC236}">
                <a16:creationId xmlns:a16="http://schemas.microsoft.com/office/drawing/2014/main" id="{3A927BE5-2F4C-4EBD-9093-C4ED6E3025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24463" y="6356350"/>
            <a:ext cx="1743075" cy="365125"/>
          </a:xfrm>
        </p:spPr>
        <p:txBody>
          <a:bodyPr rtlCol="0"/>
          <a:lstStyle>
            <a:lvl1pPr>
              <a:defRPr sz="9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 noProof="0"/>
              <a:t>融资演讲稿</a:t>
            </a:r>
          </a:p>
        </p:txBody>
      </p:sp>
      <p:sp>
        <p:nvSpPr>
          <p:cNvPr id="11" name="幻灯片编号占位符 8">
            <a:extLst>
              <a:ext uri="{FF2B5EF4-FFF2-40B4-BE49-F238E27FC236}">
                <a16:creationId xmlns:a16="http://schemas.microsoft.com/office/drawing/2014/main" id="{C4C1336B-CF5E-42FF-80E8-7D33A2D64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B5CEABB6-07DC-46E8-9B57-56EC44A396E5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1293278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分节符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2571235"/>
            <a:ext cx="4179570" cy="1715531"/>
          </a:xfrm>
        </p:spPr>
        <p:txBody>
          <a:bodyPr rtlCol="0" anchor="ctr">
            <a:noAutofit/>
          </a:bodyPr>
          <a:lstStyle>
            <a:lvl1pPr algn="l">
              <a:defRPr sz="36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单击以编辑模板标题样式</a:t>
            </a:r>
          </a:p>
        </p:txBody>
      </p:sp>
      <p:pic>
        <p:nvPicPr>
          <p:cNvPr id="5" name="图形 4">
            <a:extLst>
              <a:ext uri="{FF2B5EF4-FFF2-40B4-BE49-F238E27FC236}">
                <a16:creationId xmlns:a16="http://schemas.microsoft.com/office/drawing/2014/main" id="{F05D2CCB-CCFC-4A8A-ADA9-C1E4D13B96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6688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形 6">
            <a:extLst>
              <a:ext uri="{FF2B5EF4-FFF2-40B4-BE49-F238E27FC236}">
                <a16:creationId xmlns:a16="http://schemas.microsoft.com/office/drawing/2014/main" id="{AEE644D4-F9A4-4237-BD5C-4B97ABA933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5581650" cy="68580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C2FF67A8-55FA-435D-A18C-96D63D22B5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20169" y="1152771"/>
            <a:ext cx="5431971" cy="846301"/>
          </a:xfrm>
        </p:spPr>
        <p:txBody>
          <a:bodyPr rtlCol="0" anchor="t">
            <a:normAutofit/>
          </a:bodyPr>
          <a:lstStyle>
            <a:lvl1pPr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rtl="0"/>
            <a:r>
              <a:rPr lang="zh-CN" altLang="en-US" noProof="0"/>
              <a:t>单击以编辑模板标题样式</a:t>
            </a:r>
          </a:p>
        </p:txBody>
      </p:sp>
      <p:cxnSp>
        <p:nvCxnSpPr>
          <p:cNvPr id="9" name="直接连接符​​(S) 8">
            <a:extLst>
              <a:ext uri="{FF2B5EF4-FFF2-40B4-BE49-F238E27FC236}">
                <a16:creationId xmlns:a16="http://schemas.microsoft.com/office/drawing/2014/main" id="{BDAC7E4E-FE06-4E90-8107-6B543E5515ED}"/>
              </a:ext>
            </a:extLst>
          </p:cNvPr>
          <p:cNvCxnSpPr/>
          <p:nvPr/>
        </p:nvCxnSpPr>
        <p:spPr>
          <a:xfrm flipV="1">
            <a:off x="2209800" y="0"/>
            <a:ext cx="2438400" cy="68580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占位符 15">
            <a:extLst>
              <a:ext uri="{FF2B5EF4-FFF2-40B4-BE49-F238E27FC236}">
                <a16:creationId xmlns:a16="http://schemas.microsoft.com/office/drawing/2014/main" id="{3864668D-D640-4ABF-BB9A-D60176660F0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2469515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lvl="0" rtl="0"/>
            <a:r>
              <a:rPr lang="zh-CN" altLang="en-US" noProof="0"/>
              <a:t>单击此处添加副标题</a:t>
            </a:r>
          </a:p>
        </p:txBody>
      </p:sp>
      <p:sp>
        <p:nvSpPr>
          <p:cNvPr id="12" name="文本占位符 18">
            <a:extLst>
              <a:ext uri="{FF2B5EF4-FFF2-40B4-BE49-F238E27FC236}">
                <a16:creationId xmlns:a16="http://schemas.microsoft.com/office/drawing/2014/main" id="{2E289D5A-B06B-43D4-A3CA-3B06C4D49F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2798940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单击此处添加文本</a:t>
            </a:r>
          </a:p>
        </p:txBody>
      </p:sp>
      <p:sp>
        <p:nvSpPr>
          <p:cNvPr id="13" name="文本占位符 15">
            <a:extLst>
              <a:ext uri="{FF2B5EF4-FFF2-40B4-BE49-F238E27FC236}">
                <a16:creationId xmlns:a16="http://schemas.microsoft.com/office/drawing/2014/main" id="{1DCC2995-DE17-436D-82AE-6E107865CB7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3569311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lvl="0" rtl="0"/>
            <a:r>
              <a:rPr lang="zh-CN" altLang="en-US" noProof="0"/>
              <a:t>单击此处添加副标题</a:t>
            </a:r>
          </a:p>
        </p:txBody>
      </p:sp>
      <p:sp>
        <p:nvSpPr>
          <p:cNvPr id="14" name="文本占位符 18">
            <a:extLst>
              <a:ext uri="{FF2B5EF4-FFF2-40B4-BE49-F238E27FC236}">
                <a16:creationId xmlns:a16="http://schemas.microsoft.com/office/drawing/2014/main" id="{C7E70A65-1FB1-4F42-854B-8213ED73F79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3898736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单击此处添加文本</a:t>
            </a:r>
          </a:p>
        </p:txBody>
      </p:sp>
      <p:sp>
        <p:nvSpPr>
          <p:cNvPr id="15" name="文本占位符 15">
            <a:extLst>
              <a:ext uri="{FF2B5EF4-FFF2-40B4-BE49-F238E27FC236}">
                <a16:creationId xmlns:a16="http://schemas.microsoft.com/office/drawing/2014/main" id="{45657994-DC61-4DEB-BB2B-65DFCA997AF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4669107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lvl="0" rtl="0"/>
            <a:r>
              <a:rPr lang="zh-CN" altLang="en-US" noProof="0"/>
              <a:t>单击此处添加副标题</a:t>
            </a:r>
          </a:p>
        </p:txBody>
      </p:sp>
      <p:sp>
        <p:nvSpPr>
          <p:cNvPr id="16" name="文本占位符 18">
            <a:extLst>
              <a:ext uri="{FF2B5EF4-FFF2-40B4-BE49-F238E27FC236}">
                <a16:creationId xmlns:a16="http://schemas.microsoft.com/office/drawing/2014/main" id="{18397EE2-60CD-47FD-AF8F-83A5324D9D1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998532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单击此处添加文本</a:t>
            </a:r>
          </a:p>
        </p:txBody>
      </p:sp>
      <p:sp>
        <p:nvSpPr>
          <p:cNvPr id="17" name="日期占位符 2">
            <a:extLst>
              <a:ext uri="{FF2B5EF4-FFF2-40B4-BE49-F238E27FC236}">
                <a16:creationId xmlns:a16="http://schemas.microsoft.com/office/drawing/2014/main" id="{1E25EFF1-65C7-4F93-8740-46885C6BEA57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947516" cy="365125"/>
          </a:xfrm>
        </p:spPr>
        <p:txBody>
          <a:bodyPr rtlCol="0"/>
          <a:lstStyle>
            <a:lvl1pPr>
              <a:defRPr sz="9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en-US" altLang="zh-CN" noProof="0"/>
              <a:t>20XX</a:t>
            </a:r>
            <a:endParaRPr lang="zh-CN" altLang="en-US" noProof="0"/>
          </a:p>
        </p:txBody>
      </p:sp>
      <p:sp>
        <p:nvSpPr>
          <p:cNvPr id="18" name="页脚占位符 3">
            <a:extLst>
              <a:ext uri="{FF2B5EF4-FFF2-40B4-BE49-F238E27FC236}">
                <a16:creationId xmlns:a16="http://schemas.microsoft.com/office/drawing/2014/main" id="{C16D80BF-B599-4FC0-ABD5-98777872FE5F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161955" y="6356350"/>
            <a:ext cx="3243942" cy="365125"/>
          </a:xfrm>
        </p:spPr>
        <p:txBody>
          <a:bodyPr rtlCol="0"/>
          <a:lstStyle>
            <a:lvl1pPr>
              <a:defRPr sz="9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 noProof="0"/>
              <a:t>融资演讲稿</a:t>
            </a:r>
          </a:p>
        </p:txBody>
      </p:sp>
      <p:sp>
        <p:nvSpPr>
          <p:cNvPr id="19" name="灯片编号占位符 4">
            <a:extLst>
              <a:ext uri="{FF2B5EF4-FFF2-40B4-BE49-F238E27FC236}">
                <a16:creationId xmlns:a16="http://schemas.microsoft.com/office/drawing/2014/main" id="{F64421B1-FF90-4939-90BD-8206DE5036D0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 rtlCol="0"/>
          <a:lstStyle>
            <a:lvl1pPr>
              <a:defRPr sz="9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B5CEABB6-07DC-46E8-9B57-56EC44A396E5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2647987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三栏内容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rtl="0"/>
            <a:r>
              <a:rPr lang="zh-CN" altLang="en-US" noProof="0"/>
              <a:t>单击以编辑模板标题样式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43104" y="2776936"/>
            <a:ext cx="2882475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43104" y="3834606"/>
            <a:ext cx="2882475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47665" y="2776936"/>
            <a:ext cx="2896671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zh-CN" altLang="en-US" noProof="0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7665" y="3834606"/>
            <a:ext cx="2896671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  <p:sp>
        <p:nvSpPr>
          <p:cNvPr id="21" name="文本占位符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066421" y="2776936"/>
            <a:ext cx="2882475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22" name="内容占位符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066421" y="3834606"/>
            <a:ext cx="2882475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en-US" altLang="zh-CN" noProof="0"/>
              <a:t>20XX</a:t>
            </a:r>
            <a:endParaRPr lang="zh-CN" altLang="en-US" noProof="0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 noProof="0"/>
              <a:t>融资演讲稿</a:t>
            </a:r>
          </a:p>
        </p:txBody>
      </p:sp>
      <p:sp>
        <p:nvSpPr>
          <p:cNvPr id="9" name="幻灯片编号占位符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B5CEABB6-07DC-46E8-9B57-56EC44A396E5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  <p:cxnSp>
        <p:nvCxnSpPr>
          <p:cNvPr id="16" name="直接连接符​​(S) 15">
            <a:extLst>
              <a:ext uri="{FF2B5EF4-FFF2-40B4-BE49-F238E27FC236}">
                <a16:creationId xmlns:a16="http://schemas.microsoft.com/office/drawing/2014/main" id="{463D7850-C2A6-43CE-BBE4-8E81A0A59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238250" cy="3105150"/>
          </a:xfrm>
          <a:prstGeom prst="line">
            <a:avLst/>
          </a:prstGeom>
          <a:ln w="31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​​(S) 19">
            <a:extLst>
              <a:ext uri="{FF2B5EF4-FFF2-40B4-BE49-F238E27FC236}">
                <a16:creationId xmlns:a16="http://schemas.microsoft.com/office/drawing/2014/main" id="{EBAD3E03-2E3B-440C-9105-6F9D33006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2238376" cy="24765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31895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en-US" altLang="zh-CN" noProof="0"/>
              <a:t>20XX</a:t>
            </a:r>
            <a:endParaRPr lang="zh-CN" altLang="en-US" noProof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 noProof="0"/>
              <a:t>融资演讲稿</a:t>
            </a:r>
          </a:p>
        </p:txBody>
      </p:sp>
      <p:sp>
        <p:nvSpPr>
          <p:cNvPr id="6" name="幻灯片编号占位符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B5CEABB6-07DC-46E8-9B57-56EC44A396E5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1928452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70" r:id="rId3"/>
    <p:sldLayoutId id="2147483688" r:id="rId4"/>
    <p:sldLayoutId id="2147483694" r:id="rId5"/>
    <p:sldLayoutId id="2147483697" r:id="rId6"/>
    <p:sldLayoutId id="2147483673" r:id="rId7"/>
    <p:sldLayoutId id="2147483676" r:id="rId8"/>
    <p:sldLayoutId id="2147483672" r:id="rId9"/>
    <p:sldLayoutId id="2147483699" r:id="rId10"/>
    <p:sldLayoutId id="2147483671" r:id="rId11"/>
    <p:sldLayoutId id="2147483700" r:id="rId12"/>
    <p:sldLayoutId id="2147483701" r:id="rId13"/>
    <p:sldLayoutId id="2147483692" r:id="rId14"/>
    <p:sldLayoutId id="2147483681" r:id="rId15"/>
    <p:sldLayoutId id="2147483674" r:id="rId16"/>
    <p:sldLayoutId id="2147483675" r:id="rId17"/>
    <p:sldLayoutId id="2147483696" r:id="rId18"/>
    <p:sldLayoutId id="2147483677" r:id="rId19"/>
    <p:sldLayoutId id="2147483678" r:id="rId20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>
              <a:lumMod val="75000"/>
              <a:lumOff val="25000"/>
            </a:schemeClr>
          </a:solidFill>
          <a:latin typeface="Microsoft YaHei UI" panose="020B0503020204020204" pitchFamily="34" charset="-122"/>
          <a:ea typeface="Microsoft YaHei UI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75000"/>
              <a:lumOff val="25000"/>
            </a:schemeClr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5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3.png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19678" y="648730"/>
            <a:ext cx="4941771" cy="1170393"/>
          </a:xfrm>
        </p:spPr>
        <p:txBody>
          <a:bodyPr rtlCol="0"/>
          <a:lstStyle/>
          <a:p>
            <a:pPr rtl="0"/>
            <a:r>
              <a:rPr lang="en-US" altLang="zh-CN" dirty="0"/>
              <a:t>CISC3003 </a:t>
            </a:r>
            <a:br>
              <a:rPr lang="en-US" altLang="zh-CN" dirty="0"/>
            </a:br>
            <a:r>
              <a:rPr lang="en-US" altLang="zh-CN" dirty="0"/>
              <a:t>Individual project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901B20D-4C28-4DA3-ABBD-718C22A5E5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19679" y="4642218"/>
            <a:ext cx="4941770" cy="396660"/>
          </a:xfrm>
        </p:spPr>
        <p:txBody>
          <a:bodyPr rtlCol="0">
            <a:normAutofit/>
          </a:bodyPr>
          <a:lstStyle/>
          <a:p>
            <a:pPr rtl="0"/>
            <a:r>
              <a:rPr lang="en-US" altLang="zh-CN" sz="2000" dirty="0"/>
              <a:t>DC12790 Alex Chen Zirui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2A72FE8-5B4A-BCB5-4A53-8EC858F955D3}"/>
              </a:ext>
            </a:extLst>
          </p:cNvPr>
          <p:cNvSpPr txBox="1"/>
          <p:nvPr/>
        </p:nvSpPr>
        <p:spPr>
          <a:xfrm>
            <a:off x="6386384" y="3004469"/>
            <a:ext cx="59415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/>
              <a:t>Online shopping-cart system</a:t>
            </a:r>
            <a:endParaRPr lang="zh-CN" altLang="en-US" sz="36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424253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>
            <a:extLst>
              <a:ext uri="{FF2B5EF4-FFF2-40B4-BE49-F238E27FC236}">
                <a16:creationId xmlns:a16="http://schemas.microsoft.com/office/drawing/2014/main" id="{39B78CF8-35CC-D925-FB4D-B5DC6C0B0C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177" y="142704"/>
            <a:ext cx="7070125" cy="580167"/>
          </a:xfrm>
        </p:spPr>
        <p:txBody>
          <a:bodyPr>
            <a:normAutofit/>
          </a:bodyPr>
          <a:lstStyle/>
          <a:p>
            <a:r>
              <a:rPr lang="en-US" altLang="zh-CN" dirty="0"/>
              <a:t>Buy products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DA23654-CAD5-544D-0DDD-BAC3FA199A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43" y="586945"/>
            <a:ext cx="5065053" cy="292792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20242A0-CA78-C7C7-EF99-5162518C14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541683"/>
            <a:ext cx="6019855" cy="325121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8C8D5C9-231B-8E89-DEF5-F3EE5345F9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143" y="3429000"/>
            <a:ext cx="5065053" cy="347347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A216219D-DCA8-D395-DB61-4B03626171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27512" y="3792903"/>
            <a:ext cx="5917997" cy="3065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6909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>
            <a:extLst>
              <a:ext uri="{FF2B5EF4-FFF2-40B4-BE49-F238E27FC236}">
                <a16:creationId xmlns:a16="http://schemas.microsoft.com/office/drawing/2014/main" id="{39B78CF8-35CC-D925-FB4D-B5DC6C0B0C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177" y="142704"/>
            <a:ext cx="7070125" cy="580167"/>
          </a:xfrm>
        </p:spPr>
        <p:txBody>
          <a:bodyPr>
            <a:normAutofit/>
          </a:bodyPr>
          <a:lstStyle/>
          <a:p>
            <a:r>
              <a:rPr lang="en-US" altLang="zh-CN" dirty="0"/>
              <a:t>Buy products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D4E6C86-1DE8-7285-C491-D67A1A9339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5376" y="1286269"/>
            <a:ext cx="9411184" cy="4705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7773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37E1C88-627C-4655-A4FB-0BB02EDB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637" y="65731"/>
            <a:ext cx="9845503" cy="1204912"/>
          </a:xfrm>
        </p:spPr>
        <p:txBody>
          <a:bodyPr rtlCol="0">
            <a:normAutofit/>
          </a:bodyPr>
          <a:lstStyle/>
          <a:p>
            <a:pPr rtl="0"/>
            <a:r>
              <a:rPr lang="en-US" altLang="zh-CN" sz="4000" dirty="0"/>
              <a:t>Techniques introduction</a:t>
            </a:r>
            <a:endParaRPr lang="zh-CN" altLang="en-US" sz="40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33634FE-ADF0-4BC3-A0A9-447EA9DD09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2133" y="1719262"/>
            <a:ext cx="5106689" cy="385981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 rtl="0">
              <a:buAutoNum type="arabicPeriod"/>
            </a:pPr>
            <a:r>
              <a:rPr lang="en-US" altLang="zh-CN" sz="2800" b="1" dirty="0">
                <a:latin typeface="+mn-lt"/>
              </a:rPr>
              <a:t>Front-End</a:t>
            </a:r>
          </a:p>
          <a:p>
            <a:pPr marL="342900" indent="-342900" rtl="0">
              <a:buAutoNum type="arabicPeriod"/>
            </a:pPr>
            <a:r>
              <a:rPr lang="en-US" altLang="zh-CN" sz="2800" b="1" dirty="0">
                <a:latin typeface="+mn-lt"/>
              </a:rPr>
              <a:t>Back-End</a:t>
            </a:r>
          </a:p>
          <a:p>
            <a:pPr marL="342900" indent="-342900" rtl="0">
              <a:buAutoNum type="arabicPeriod"/>
            </a:pPr>
            <a:r>
              <a:rPr lang="en-US" altLang="zh-CN" sz="2800" b="1" dirty="0">
                <a:latin typeface="+mn-lt"/>
              </a:rPr>
              <a:t>Database</a:t>
            </a:r>
          </a:p>
          <a:p>
            <a:pPr rtl="0"/>
            <a:endParaRPr lang="en-US" altLang="zh-CN" sz="2000" b="1" dirty="0">
              <a:latin typeface="+mn-lt"/>
            </a:endParaRPr>
          </a:p>
          <a:p>
            <a:pPr marL="342900" indent="-342900" rtl="0">
              <a:buAutoNum type="arabicPeriod"/>
            </a:pPr>
            <a:endParaRPr lang="en-US" altLang="zh-CN" sz="2000" b="1" dirty="0">
              <a:latin typeface="+mn-lt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C2ACA2A-6BBE-47CF-B76F-F56C9DBF77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endParaRPr lang="en-US" altLang="zh-CN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96A095E-DB05-47EC-A2D5-47398A4A00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24463" y="6356350"/>
            <a:ext cx="1743075" cy="365125"/>
          </a:xfrm>
        </p:spPr>
        <p:txBody>
          <a:bodyPr rtlCol="0"/>
          <a:lstStyle/>
          <a:p>
            <a:pPr rtl="0"/>
            <a:endParaRPr lang="zh-CN" altLang="en-US" dirty="0"/>
          </a:p>
        </p:txBody>
      </p:sp>
      <p:sp>
        <p:nvSpPr>
          <p:cNvPr id="6" name="幻灯片编号占位符 5">
            <a:extLst>
              <a:ext uri="{FF2B5EF4-FFF2-40B4-BE49-F238E27FC236}">
                <a16:creationId xmlns:a16="http://schemas.microsoft.com/office/drawing/2014/main" id="{C23C3221-5F04-4CA7-A86A-EEA8566A1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zh-CN" smtClean="0"/>
              <a:pPr rtl="0"/>
              <a:t>12</a:t>
            </a:fld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BCB339A-3346-831A-B3B0-1A1FA397EF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0815" y="3743532"/>
            <a:ext cx="4373184" cy="228713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C38F949-CB58-31E8-222B-838CE412E5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7648" y="1407863"/>
            <a:ext cx="4376351" cy="235662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6D34C911-EF3D-8E2B-B57E-D3E1064204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3999" y="2530470"/>
            <a:ext cx="4376350" cy="2356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3580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>
            <a:extLst>
              <a:ext uri="{FF2B5EF4-FFF2-40B4-BE49-F238E27FC236}">
                <a16:creationId xmlns:a16="http://schemas.microsoft.com/office/drawing/2014/main" id="{B1B29E87-9C2C-400B-834D-4E4BD6E94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rtlCol="0" anchor="ctr">
            <a:normAutofit/>
          </a:bodyPr>
          <a:lstStyle/>
          <a:p>
            <a:pPr rtl="0"/>
            <a:r>
              <a:rPr lang="en-US" altLang="zh-CN" dirty="0"/>
              <a:t>conclusion</a:t>
            </a:r>
            <a:endParaRPr lang="zh-CN" altLang="en-US" dirty="0"/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63B6BDC-0568-466F-91ED-52067B366C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zh-CN"/>
              <a:t>20XX</a:t>
            </a: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7A559BE-816C-475D-9ADA-DDFDF14A4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zh-CN" altLang="en-US"/>
              <a:t>融资演讲稿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8597536-70D1-46C0-A2A2-51A6BB21D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zh-CN" smtClean="0"/>
              <a:pPr rtl="0"/>
              <a:t>13</a:t>
            </a:fld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7D0F024-8A42-A9DC-0D0D-F7A6CEA338B0}"/>
              </a:ext>
            </a:extLst>
          </p:cNvPr>
          <p:cNvSpPr txBox="1"/>
          <p:nvPr/>
        </p:nvSpPr>
        <p:spPr>
          <a:xfrm>
            <a:off x="707190" y="1690688"/>
            <a:ext cx="634234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zh-CN" b="1" dirty="0"/>
              <a:t>Online shopping-cart system is a online shopping system which applied with full-stack web development technology.</a:t>
            </a:r>
          </a:p>
          <a:p>
            <a:pPr marL="342900" indent="-342900">
              <a:buAutoNum type="arabicPeriod"/>
            </a:pPr>
            <a:endParaRPr lang="en-US" altLang="zh-CN" b="1" dirty="0"/>
          </a:p>
          <a:p>
            <a:pPr rtl="0"/>
            <a:r>
              <a:rPr lang="en-US" altLang="zh-CN" b="1" dirty="0"/>
              <a:t>2. In this system ,we provide services:</a:t>
            </a:r>
          </a:p>
          <a:p>
            <a:pPr rtl="0"/>
            <a:r>
              <a:rPr lang="en-US" altLang="zh-CN" b="1" dirty="0"/>
              <a:t>	a.</a:t>
            </a:r>
            <a:r>
              <a:rPr lang="en-US" altLang="zh-CN" sz="1800" b="1" dirty="0">
                <a:latin typeface="+mn-lt"/>
              </a:rPr>
              <a:t> Add products.</a:t>
            </a:r>
          </a:p>
          <a:p>
            <a:pPr rtl="0"/>
            <a:r>
              <a:rPr lang="en-US" altLang="zh-CN" b="1" dirty="0"/>
              <a:t>	b. </a:t>
            </a:r>
            <a:r>
              <a:rPr lang="en-US" altLang="zh-CN" sz="1800" b="1" dirty="0">
                <a:latin typeface="+mn-lt"/>
              </a:rPr>
              <a:t>Products view.</a:t>
            </a:r>
          </a:p>
          <a:p>
            <a:pPr rtl="0"/>
            <a:r>
              <a:rPr lang="en-US" altLang="zh-CN" b="1" dirty="0"/>
              <a:t>	c. </a:t>
            </a:r>
            <a:r>
              <a:rPr lang="en-US" altLang="zh-CN" sz="1800" b="1" dirty="0">
                <a:latin typeface="+mn-lt"/>
              </a:rPr>
              <a:t>Add products to cart.</a:t>
            </a:r>
          </a:p>
          <a:p>
            <a:pPr rtl="0"/>
            <a:r>
              <a:rPr lang="en-US" altLang="zh-CN" b="1" dirty="0"/>
              <a:t>	d. </a:t>
            </a:r>
            <a:r>
              <a:rPr lang="en-US" altLang="zh-CN" sz="1800" b="1" dirty="0">
                <a:latin typeface="+mn-lt"/>
              </a:rPr>
              <a:t>Buy products and check orders.</a:t>
            </a:r>
          </a:p>
          <a:p>
            <a:pPr rtl="0"/>
            <a:r>
              <a:rPr lang="en-US" altLang="zh-CN" sz="1800" b="1" dirty="0">
                <a:latin typeface="+mn-lt"/>
              </a:rPr>
              <a:t>	e. Remove products in cart.</a:t>
            </a:r>
          </a:p>
          <a:p>
            <a:pPr rtl="0"/>
            <a:endParaRPr lang="en-US" altLang="zh-CN" sz="1800" b="1" dirty="0">
              <a:latin typeface="+mn-lt"/>
            </a:endParaRPr>
          </a:p>
          <a:p>
            <a:pPr rtl="0"/>
            <a:r>
              <a:rPr lang="en-US" altLang="zh-CN" b="1" dirty="0"/>
              <a:t>3.However, this system didn’t have user login system, this is another function need to be finish.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669975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CAEE93-8585-46D4-A7EC-F184E317CB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67200" y="1615736"/>
            <a:ext cx="5568778" cy="1524735"/>
          </a:xfrm>
        </p:spPr>
        <p:txBody>
          <a:bodyPr rtlCol="0"/>
          <a:lstStyle/>
          <a:p>
            <a:pPr rtl="0"/>
            <a:r>
              <a:rPr lang="en-US" altLang="zh-CN" dirty="0"/>
              <a:t>Thaks for listening!!!</a:t>
            </a:r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24364939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0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>
            <a:extLst>
              <a:ext uri="{FF2B5EF4-FFF2-40B4-BE49-F238E27FC236}">
                <a16:creationId xmlns:a16="http://schemas.microsoft.com/office/drawing/2014/main" id="{B1B29E87-9C2C-400B-834D-4E4BD6E94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6162" y="315698"/>
            <a:ext cx="10515600" cy="1325563"/>
          </a:xfrm>
        </p:spPr>
        <p:txBody>
          <a:bodyPr rtlCol="0" anchor="ctr">
            <a:normAutofit/>
          </a:bodyPr>
          <a:lstStyle/>
          <a:p>
            <a:pPr rtl="0"/>
            <a:r>
              <a:rPr lang="en-US" altLang="zh-CN" sz="3600" dirty="0"/>
              <a:t>OVERVIEW</a:t>
            </a:r>
            <a:endParaRPr lang="zh-CN" altLang="en-US" sz="36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377421D-4D30-21F8-3E46-CF5EB92FE659}"/>
              </a:ext>
            </a:extLst>
          </p:cNvPr>
          <p:cNvSpPr txBox="1"/>
          <p:nvPr/>
        </p:nvSpPr>
        <p:spPr>
          <a:xfrm>
            <a:off x="1328351" y="1884403"/>
            <a:ext cx="53813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zh-CN" sz="2400" dirty="0"/>
              <a:t>What is a Chart Shop.</a:t>
            </a:r>
          </a:p>
          <a:p>
            <a:pPr marL="342900" indent="-342900">
              <a:buAutoNum type="arabicPeriod"/>
            </a:pPr>
            <a:r>
              <a:rPr lang="en-US" altLang="zh-CN" sz="2400" dirty="0"/>
              <a:t>List of services.</a:t>
            </a:r>
          </a:p>
          <a:p>
            <a:pPr marL="342900" indent="-342900">
              <a:buAutoNum type="arabicPeriod"/>
            </a:pPr>
            <a:r>
              <a:rPr lang="en-US" altLang="zh-CN" sz="2400" dirty="0"/>
              <a:t>Test-run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1341412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719F29B-F233-48AF-8261-F33A4E079E3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357" y="136525"/>
            <a:ext cx="10040897" cy="826890"/>
          </a:xfrm>
        </p:spPr>
        <p:txBody>
          <a:bodyPr rtlCol="0">
            <a:normAutofit/>
          </a:bodyPr>
          <a:lstStyle/>
          <a:p>
            <a:r>
              <a:rPr lang="en-US" altLang="zh-CN" dirty="0"/>
              <a:t>What is </a:t>
            </a:r>
            <a:r>
              <a:rPr lang="en-US" altLang="zh-CN" sz="2800" dirty="0"/>
              <a:t>My system </a:t>
            </a:r>
            <a:r>
              <a:rPr lang="en-US" altLang="zh-CN" dirty="0"/>
              <a:t>about?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5E3EA69-4E0E-41BD-8095-A124225A264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558" y="1575075"/>
            <a:ext cx="6055841" cy="3501337"/>
          </a:xfrm>
        </p:spPr>
        <p:txBody>
          <a:bodyPr rtlCol="0">
            <a:normAutofit/>
          </a:bodyPr>
          <a:lstStyle/>
          <a:p>
            <a:pPr rtl="0"/>
            <a:r>
              <a:rPr lang="en-US" altLang="zh-CN" sz="1800" b="1" dirty="0">
                <a:latin typeface="+mn-lt"/>
              </a:rPr>
              <a:t>This Cart Shop is a online e-commerce shopping website</a:t>
            </a:r>
          </a:p>
          <a:p>
            <a:pPr rtl="0"/>
            <a:r>
              <a:rPr lang="en-US" altLang="zh-CN" sz="1800" b="1" dirty="0">
                <a:latin typeface="+mn-lt"/>
              </a:rPr>
              <a:t>List of services:</a:t>
            </a:r>
          </a:p>
          <a:p>
            <a:pPr marL="342900" indent="-342900" rtl="0">
              <a:buAutoNum type="arabicPeriod"/>
            </a:pPr>
            <a:r>
              <a:rPr lang="en-US" altLang="zh-CN" sz="1800" b="1" dirty="0">
                <a:latin typeface="+mn-lt"/>
              </a:rPr>
              <a:t>Add products.</a:t>
            </a:r>
          </a:p>
          <a:p>
            <a:pPr marL="342900" indent="-342900" rtl="0">
              <a:buAutoNum type="arabicPeriod"/>
            </a:pPr>
            <a:r>
              <a:rPr lang="en-US" altLang="zh-CN" sz="1800" b="1" dirty="0">
                <a:latin typeface="+mn-lt"/>
              </a:rPr>
              <a:t>Products view.</a:t>
            </a:r>
          </a:p>
          <a:p>
            <a:pPr marL="342900" indent="-342900" rtl="0">
              <a:buAutoNum type="arabicPeriod"/>
            </a:pPr>
            <a:r>
              <a:rPr lang="en-US" altLang="zh-CN" sz="1800" b="1" dirty="0">
                <a:latin typeface="+mn-lt"/>
              </a:rPr>
              <a:t>Add products to cart.</a:t>
            </a:r>
          </a:p>
          <a:p>
            <a:pPr marL="342900" indent="-342900" rtl="0">
              <a:buAutoNum type="arabicPeriod"/>
            </a:pPr>
            <a:r>
              <a:rPr lang="en-US" altLang="zh-CN" sz="1800" b="1" dirty="0">
                <a:latin typeface="+mn-lt"/>
              </a:rPr>
              <a:t>Buy products and check orders.</a:t>
            </a:r>
          </a:p>
          <a:p>
            <a:pPr marL="342900" indent="-342900" rtl="0">
              <a:buAutoNum type="arabicPeriod"/>
            </a:pPr>
            <a:r>
              <a:rPr lang="en-US" altLang="zh-CN" sz="1800" b="1" dirty="0">
                <a:latin typeface="+mn-lt"/>
              </a:rPr>
              <a:t>Remove products in cart.</a:t>
            </a:r>
          </a:p>
          <a:p>
            <a:pPr marL="342900" indent="-342900" rtl="0">
              <a:buAutoNum type="arabicPeriod"/>
            </a:pPr>
            <a:endParaRPr lang="en-US" altLang="zh-CN" sz="1800" b="1" dirty="0">
              <a:latin typeface="+mn-lt"/>
            </a:endParaRPr>
          </a:p>
          <a:p>
            <a:pPr rtl="0"/>
            <a:endParaRPr lang="zh-CN" altLang="en-US" sz="1800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434949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D779DE4-CAEA-4617-897E-FEC9A2AC2D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8318" y="1481138"/>
            <a:ext cx="2141764" cy="51435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n-US" altLang="zh-CN" dirty="0"/>
              <a:t>Frontend</a:t>
            </a:r>
            <a:endParaRPr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5FF1291-56EB-4A7B-A198-1D91F9ECC5D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14375" y="2557463"/>
            <a:ext cx="2141764" cy="514350"/>
          </a:xfrm>
        </p:spPr>
        <p:txBody>
          <a:bodyPr rtlCol="0"/>
          <a:lstStyle/>
          <a:p>
            <a:pPr rtl="0"/>
            <a:r>
              <a:rPr lang="en-US" altLang="zh-CN" dirty="0"/>
              <a:t>Backend</a:t>
            </a:r>
            <a:endParaRPr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6184E21C-7534-4FB5-9709-F7D1A11034F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320800" y="3633788"/>
            <a:ext cx="2141764" cy="514350"/>
          </a:xfrm>
        </p:spPr>
        <p:txBody>
          <a:bodyPr rtlCol="0"/>
          <a:lstStyle/>
          <a:p>
            <a:pPr rtl="0"/>
            <a:r>
              <a:rPr lang="en-US" altLang="zh-CN" dirty="0"/>
              <a:t>database</a:t>
            </a:r>
            <a:endParaRPr lang="zh-CN" altLang="en-US" dirty="0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D7EB25CA-DA83-483D-AF83-0001BDF2DE2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01535" y="1594478"/>
            <a:ext cx="5539095" cy="1010842"/>
          </a:xfrm>
        </p:spPr>
        <p:txBody>
          <a:bodyPr rtlCol="0"/>
          <a:lstStyle/>
          <a:p>
            <a:pPr rtl="0"/>
            <a:r>
              <a:rPr lang="en-US" altLang="zh-CN" dirty="0"/>
              <a:t>HTML, CSS, JS, PHP</a:t>
            </a:r>
            <a:endParaRPr lang="zh-CN" altLang="en-US" dirty="0"/>
          </a:p>
          <a:p>
            <a:pPr rtl="0"/>
            <a:endParaRPr lang="zh-CN" altLang="en-US" dirty="0"/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B46CE8C6-E12D-4A0D-8553-7FFA31941D5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986028" y="2682564"/>
            <a:ext cx="5539095" cy="1010842"/>
          </a:xfrm>
        </p:spPr>
        <p:txBody>
          <a:bodyPr rtlCol="0"/>
          <a:lstStyle/>
          <a:p>
            <a:pPr rtl="0"/>
            <a:r>
              <a:rPr lang="en-US" altLang="zh-CN" dirty="0"/>
              <a:t>XAMPP</a:t>
            </a:r>
            <a:endParaRPr lang="zh-CN" altLang="en-US" dirty="0"/>
          </a:p>
          <a:p>
            <a:pPr rtl="0"/>
            <a:endParaRPr lang="zh-CN" altLang="en-US" dirty="0"/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1C7D5285-85DF-4331-A6FA-1AE847CA47A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576937" y="3755394"/>
            <a:ext cx="5539095" cy="1010842"/>
          </a:xfrm>
        </p:spPr>
        <p:txBody>
          <a:bodyPr rtlCol="0"/>
          <a:lstStyle/>
          <a:p>
            <a:pPr rtl="0"/>
            <a:r>
              <a:rPr lang="en-US" altLang="zh-CN" dirty="0"/>
              <a:t>SQL</a:t>
            </a:r>
            <a:endParaRPr lang="zh-CN" altLang="en-US" dirty="0"/>
          </a:p>
        </p:txBody>
      </p:sp>
      <p:sp>
        <p:nvSpPr>
          <p:cNvPr id="17" name="文本占位符 16">
            <a:extLst>
              <a:ext uri="{FF2B5EF4-FFF2-40B4-BE49-F238E27FC236}">
                <a16:creationId xmlns:a16="http://schemas.microsoft.com/office/drawing/2014/main" id="{A1BD6F2C-8C35-1F4C-4838-773432E9764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zh-CN" dirty="0"/>
              <a:t>Website view</a:t>
            </a:r>
            <a:endParaRPr lang="zh-CN" altLang="en-US" dirty="0"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1CEFA48D-06FE-2044-8480-A643C58CFB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3647" y="4766236"/>
            <a:ext cx="4247295" cy="2056426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8F3FF543-ABB4-3F72-47B3-EC11DE948A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3647" y="2472596"/>
            <a:ext cx="4247295" cy="2287132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49FD0ABE-F0E3-54CD-77F2-CA2B91438F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0480" y="136927"/>
            <a:ext cx="4376351" cy="2356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5616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37E1C88-627C-4655-A4FB-0BB02EDB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638" y="65731"/>
            <a:ext cx="7843708" cy="1204912"/>
          </a:xfrm>
        </p:spPr>
        <p:txBody>
          <a:bodyPr rtlCol="0">
            <a:normAutofit/>
          </a:bodyPr>
          <a:lstStyle/>
          <a:p>
            <a:pPr rtl="0"/>
            <a:r>
              <a:rPr lang="en-US" altLang="zh-CN" sz="4000" dirty="0"/>
              <a:t>Services introduction</a:t>
            </a:r>
            <a:endParaRPr lang="zh-CN" altLang="en-US" sz="40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33634FE-ADF0-4BC3-A0A9-447EA9DD09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2133" y="1719262"/>
            <a:ext cx="5106689" cy="385981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 rtl="0">
              <a:buAutoNum type="arabicPeriod"/>
            </a:pPr>
            <a:r>
              <a:rPr lang="en-US" altLang="zh-CN" sz="2000" b="1" dirty="0">
                <a:latin typeface="+mn-lt"/>
              </a:rPr>
              <a:t>Add products.</a:t>
            </a:r>
          </a:p>
          <a:p>
            <a:pPr marL="342900" indent="-342900" rtl="0">
              <a:buAutoNum type="arabicPeriod"/>
            </a:pPr>
            <a:r>
              <a:rPr lang="en-US" altLang="zh-CN" sz="2000" b="1" dirty="0">
                <a:latin typeface="+mn-lt"/>
              </a:rPr>
              <a:t>Products view.</a:t>
            </a:r>
          </a:p>
          <a:p>
            <a:pPr marL="342900" indent="-342900" rtl="0">
              <a:buAutoNum type="arabicPeriod"/>
            </a:pPr>
            <a:r>
              <a:rPr lang="en-US" altLang="zh-CN" sz="2000" b="1" dirty="0">
                <a:latin typeface="+mn-lt"/>
              </a:rPr>
              <a:t>Add products to cart.</a:t>
            </a:r>
          </a:p>
          <a:p>
            <a:pPr marL="342900" indent="-342900">
              <a:buFont typeface="Arial" panose="020B0604020202020204" pitchFamily="34" charset="0"/>
              <a:buAutoNum type="arabicPeriod"/>
            </a:pPr>
            <a:r>
              <a:rPr lang="en-US" altLang="zh-CN" sz="2000" b="1" dirty="0">
                <a:latin typeface="+mn-lt"/>
              </a:rPr>
              <a:t>Remove products in cart.</a:t>
            </a:r>
          </a:p>
          <a:p>
            <a:pPr marL="342900" indent="-342900" rtl="0">
              <a:buAutoNum type="arabicPeriod"/>
            </a:pPr>
            <a:r>
              <a:rPr lang="en-US" altLang="zh-CN" sz="2000" b="1" dirty="0">
                <a:latin typeface="+mn-lt"/>
              </a:rPr>
              <a:t>Buy products and check orders.</a:t>
            </a:r>
          </a:p>
          <a:p>
            <a:pPr marL="342900" indent="-342900" rtl="0">
              <a:buAutoNum type="arabicPeriod"/>
            </a:pPr>
            <a:endParaRPr lang="en-US" altLang="zh-CN" sz="2000" b="1" dirty="0">
              <a:latin typeface="+mn-lt"/>
            </a:endParaRPr>
          </a:p>
          <a:p>
            <a:pPr marL="342900" indent="-342900" rtl="0">
              <a:buAutoNum type="arabicPeriod"/>
            </a:pPr>
            <a:endParaRPr lang="en-US" altLang="zh-CN" sz="2000" b="1" dirty="0">
              <a:latin typeface="+mn-lt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EAB98BD-4CE4-92DD-CEFC-D7ECE9387C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6691" y="1791727"/>
            <a:ext cx="7235309" cy="350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3722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>
            <a:extLst>
              <a:ext uri="{FF2B5EF4-FFF2-40B4-BE49-F238E27FC236}">
                <a16:creationId xmlns:a16="http://schemas.microsoft.com/office/drawing/2014/main" id="{39B78CF8-35CC-D925-FB4D-B5DC6C0B0C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178" y="142704"/>
            <a:ext cx="3313670" cy="580167"/>
          </a:xfrm>
        </p:spPr>
        <p:txBody>
          <a:bodyPr/>
          <a:lstStyle/>
          <a:p>
            <a:r>
              <a:rPr lang="en-US" altLang="zh-CN" dirty="0"/>
              <a:t>ADD PRODUCTS</a:t>
            </a:r>
            <a:endParaRPr lang="zh-CN" altLang="en-US" dirty="0"/>
          </a:p>
        </p:txBody>
      </p:sp>
      <p:pic>
        <p:nvPicPr>
          <p:cNvPr id="16" name="内容占位符 15">
            <a:extLst>
              <a:ext uri="{FF2B5EF4-FFF2-40B4-BE49-F238E27FC236}">
                <a16:creationId xmlns:a16="http://schemas.microsoft.com/office/drawing/2014/main" id="{769A3ADB-B069-578A-1A75-36A185094414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3"/>
          <a:stretch>
            <a:fillRect/>
          </a:stretch>
        </p:blipFill>
        <p:spPr>
          <a:xfrm>
            <a:off x="6589359" y="0"/>
            <a:ext cx="5602641" cy="3694670"/>
          </a:xfr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11E38AE7-647C-A001-9544-178231E68C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042" y="877331"/>
            <a:ext cx="6486465" cy="5837966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7772DB6D-AFBB-97CF-D342-936252EEA8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9359" y="3694670"/>
            <a:ext cx="5602641" cy="301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8719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>
            <a:extLst>
              <a:ext uri="{FF2B5EF4-FFF2-40B4-BE49-F238E27FC236}">
                <a16:creationId xmlns:a16="http://schemas.microsoft.com/office/drawing/2014/main" id="{39B78CF8-35CC-D925-FB4D-B5DC6C0B0C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178" y="142704"/>
            <a:ext cx="3313670" cy="580167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PRODUCTS view</a:t>
            </a:r>
            <a:endParaRPr lang="zh-CN" altLang="en-US" dirty="0"/>
          </a:p>
        </p:txBody>
      </p:sp>
      <p:pic>
        <p:nvPicPr>
          <p:cNvPr id="9" name="内容占位符 8">
            <a:extLst>
              <a:ext uri="{FF2B5EF4-FFF2-40B4-BE49-F238E27FC236}">
                <a16:creationId xmlns:a16="http://schemas.microsoft.com/office/drawing/2014/main" id="{4018F26A-C32F-0018-FA52-8607FBDDBD48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3"/>
          <a:stretch>
            <a:fillRect/>
          </a:stretch>
        </p:blipFill>
        <p:spPr>
          <a:xfrm>
            <a:off x="874884" y="722871"/>
            <a:ext cx="10442231" cy="5623052"/>
          </a:xfrm>
        </p:spPr>
      </p:pic>
    </p:spTree>
    <p:extLst>
      <p:ext uri="{BB962C8B-B14F-4D97-AF65-F5344CB8AC3E}">
        <p14:creationId xmlns:p14="http://schemas.microsoft.com/office/powerpoint/2010/main" val="42479494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>
            <a:extLst>
              <a:ext uri="{FF2B5EF4-FFF2-40B4-BE49-F238E27FC236}">
                <a16:creationId xmlns:a16="http://schemas.microsoft.com/office/drawing/2014/main" id="{39B78CF8-35CC-D925-FB4D-B5DC6C0B0C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178" y="142704"/>
            <a:ext cx="7596480" cy="580167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Add &amp; remove products into cart</a:t>
            </a:r>
            <a:endParaRPr lang="zh-CN" altLang="en-US" dirty="0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93E5DAE8-6D54-E4D4-15B1-9910CF257C08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3"/>
          <a:stretch>
            <a:fillRect/>
          </a:stretch>
        </p:blipFill>
        <p:spPr>
          <a:xfrm>
            <a:off x="-1364152" y="632475"/>
            <a:ext cx="6977464" cy="3731307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406044D2-6741-8473-892B-DA8D5226FA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8482" y="632474"/>
            <a:ext cx="5200415" cy="3731307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74FD7E62-B804-6B89-90D2-A2C3224818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98275" y="892064"/>
            <a:ext cx="5121477" cy="3482753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0744332D-4DF3-96F4-A20C-7EDE6BDCD2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01743" y="4382286"/>
            <a:ext cx="4057420" cy="247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1781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>
            <a:extLst>
              <a:ext uri="{FF2B5EF4-FFF2-40B4-BE49-F238E27FC236}">
                <a16:creationId xmlns:a16="http://schemas.microsoft.com/office/drawing/2014/main" id="{39B78CF8-35CC-D925-FB4D-B5DC6C0B0C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177" y="142704"/>
            <a:ext cx="7070125" cy="580167"/>
          </a:xfrm>
        </p:spPr>
        <p:txBody>
          <a:bodyPr>
            <a:normAutofit/>
          </a:bodyPr>
          <a:lstStyle/>
          <a:p>
            <a:r>
              <a:rPr lang="en-US" altLang="zh-CN" dirty="0"/>
              <a:t>Products remove: Empty cart</a:t>
            </a:r>
            <a:endParaRPr lang="zh-CN" altLang="en-US" dirty="0"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22CC58DA-4633-BB3B-D2EE-FEE2370D44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93390"/>
            <a:ext cx="5803485" cy="372689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A217C8E-0074-444E-D0DC-0A5D683DB0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9450" y="955458"/>
            <a:ext cx="6262550" cy="3764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566029"/>
      </p:ext>
    </p:extLst>
  </p:cSld>
  <p:clrMapOvr>
    <a:masterClrMapping/>
  </p:clrMapOvr>
</p:sld>
</file>

<file path=ppt/theme/theme1.xml><?xml version="1.0" encoding="utf-8"?>
<a:theme xmlns:a="http://schemas.openxmlformats.org/drawingml/2006/main" name="单线">
  <a:themeElements>
    <a:clrScheme name="Custom 16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BF4EF"/>
      </a:accent1>
      <a:accent2>
        <a:srgbClr val="F7F6F3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3329030_TF56180624_Win32" id="{9D727254-2BE9-4C85-8515-511A9B42E99C}" vid="{98F67272-6949-4B1C-8084-EC46719CFC44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F97B18F-50BC-4F30-8373-93489E845F83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64CF2EF3-001F-4BE9-81B3-86ECBBF9425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2BC90D6-94CF-42F7-AAC4-9CF6824C54D5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极简风格轻快销售幻灯片</Template>
  <TotalTime>228</TotalTime>
  <Words>235</Words>
  <Application>Microsoft Office PowerPoint</Application>
  <PresentationFormat>宽屏</PresentationFormat>
  <Paragraphs>68</Paragraphs>
  <Slides>14</Slides>
  <Notes>14</Notes>
  <HiddenSlides>0</HiddenSlides>
  <MMClips>0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17" baseType="lpstr">
      <vt:lpstr>Microsoft YaHei UI</vt:lpstr>
      <vt:lpstr>Arial</vt:lpstr>
      <vt:lpstr>单线</vt:lpstr>
      <vt:lpstr>CISC3003  Individual project</vt:lpstr>
      <vt:lpstr>OVERVIEW</vt:lpstr>
      <vt:lpstr>What is My system about?</vt:lpstr>
      <vt:lpstr>PowerPoint 演示文稿</vt:lpstr>
      <vt:lpstr>Services introduction</vt:lpstr>
      <vt:lpstr>ADD PRODUCTS</vt:lpstr>
      <vt:lpstr>PRODUCTS view</vt:lpstr>
      <vt:lpstr>Add &amp; remove products into cart</vt:lpstr>
      <vt:lpstr>Products remove: Empty cart</vt:lpstr>
      <vt:lpstr>Buy products</vt:lpstr>
      <vt:lpstr>Buy products</vt:lpstr>
      <vt:lpstr>Techniques introduction</vt:lpstr>
      <vt:lpstr>conclusion</vt:lpstr>
      <vt:lpstr>Thaks for listening!!!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CISC3003  Individual project</dc:title>
  <dc:creator>子睿 陈</dc:creator>
  <cp:lastModifiedBy>子睿 陈</cp:lastModifiedBy>
  <cp:revision>11</cp:revision>
  <dcterms:created xsi:type="dcterms:W3CDTF">2024-05-05T16:16:34Z</dcterms:created>
  <dcterms:modified xsi:type="dcterms:W3CDTF">2024-05-05T20:05:31Z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